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 bookmarkIdSeed="3">
  <p:sldMasterIdLst>
    <p:sldMasterId id="2147483654" r:id="rId4"/>
  </p:sldMasterIdLst>
  <p:notesMasterIdLst>
    <p:notesMasterId r:id="rId63"/>
  </p:notesMasterIdLst>
  <p:handoutMasterIdLst>
    <p:handoutMasterId r:id="rId64"/>
  </p:handoutMasterIdLst>
  <p:sldIdLst>
    <p:sldId id="837" r:id="rId5"/>
    <p:sldId id="819" r:id="rId6"/>
    <p:sldId id="825" r:id="rId7"/>
    <p:sldId id="838" r:id="rId8"/>
    <p:sldId id="839" r:id="rId9"/>
    <p:sldId id="922" r:id="rId10"/>
    <p:sldId id="925" r:id="rId11"/>
    <p:sldId id="921" r:id="rId12"/>
    <p:sldId id="842" r:id="rId13"/>
    <p:sldId id="866" r:id="rId14"/>
    <p:sldId id="847" r:id="rId15"/>
    <p:sldId id="846" r:id="rId16"/>
    <p:sldId id="848" r:id="rId17"/>
    <p:sldId id="849" r:id="rId18"/>
    <p:sldId id="851" r:id="rId19"/>
    <p:sldId id="850" r:id="rId20"/>
    <p:sldId id="852" r:id="rId21"/>
    <p:sldId id="853" r:id="rId22"/>
    <p:sldId id="854" r:id="rId23"/>
    <p:sldId id="855" r:id="rId24"/>
    <p:sldId id="856" r:id="rId25"/>
    <p:sldId id="858" r:id="rId26"/>
    <p:sldId id="859" r:id="rId27"/>
    <p:sldId id="860" r:id="rId28"/>
    <p:sldId id="861" r:id="rId29"/>
    <p:sldId id="864" r:id="rId30"/>
    <p:sldId id="865" r:id="rId31"/>
    <p:sldId id="862" r:id="rId32"/>
    <p:sldId id="920" r:id="rId33"/>
    <p:sldId id="867" r:id="rId34"/>
    <p:sldId id="868" r:id="rId35"/>
    <p:sldId id="869" r:id="rId36"/>
    <p:sldId id="874" r:id="rId37"/>
    <p:sldId id="870" r:id="rId38"/>
    <p:sldId id="871" r:id="rId39"/>
    <p:sldId id="872" r:id="rId40"/>
    <p:sldId id="873" r:id="rId41"/>
    <p:sldId id="875" r:id="rId42"/>
    <p:sldId id="876" r:id="rId43"/>
    <p:sldId id="877" r:id="rId44"/>
    <p:sldId id="878" r:id="rId45"/>
    <p:sldId id="879" r:id="rId46"/>
    <p:sldId id="880" r:id="rId47"/>
    <p:sldId id="881" r:id="rId48"/>
    <p:sldId id="882" r:id="rId49"/>
    <p:sldId id="883" r:id="rId50"/>
    <p:sldId id="884" r:id="rId51"/>
    <p:sldId id="885" r:id="rId52"/>
    <p:sldId id="886" r:id="rId53"/>
    <p:sldId id="887" r:id="rId54"/>
    <p:sldId id="888" r:id="rId55"/>
    <p:sldId id="889" r:id="rId56"/>
    <p:sldId id="890" r:id="rId57"/>
    <p:sldId id="891" r:id="rId58"/>
    <p:sldId id="892" r:id="rId59"/>
    <p:sldId id="893" r:id="rId60"/>
    <p:sldId id="916" r:id="rId61"/>
    <p:sldId id="919" r:id="rId62"/>
  </p:sldIdLst>
  <p:sldSz cx="9144000" cy="6858000" type="screen4x3"/>
  <p:notesSz cx="7010400" cy="9296400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sz="1600" kern="1200">
        <a:solidFill>
          <a:schemeClr val="tx2"/>
        </a:solidFill>
        <a:latin typeface="Arial" pitchFamily="34" charset="0"/>
        <a:ea typeface="ＭＳ Ｐゴシック" pitchFamily="34" charset="-128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sz="1600" kern="1200">
        <a:solidFill>
          <a:schemeClr val="tx2"/>
        </a:solidFill>
        <a:latin typeface="Arial" pitchFamily="34" charset="0"/>
        <a:ea typeface="ＭＳ Ｐゴシック" pitchFamily="34" charset="-128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sz="1600" kern="1200">
        <a:solidFill>
          <a:schemeClr val="tx2"/>
        </a:solidFill>
        <a:latin typeface="Arial" pitchFamily="34" charset="0"/>
        <a:ea typeface="ＭＳ Ｐゴシック" pitchFamily="34" charset="-128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sz="1600" kern="1200">
        <a:solidFill>
          <a:schemeClr val="tx2"/>
        </a:solidFill>
        <a:latin typeface="Arial" pitchFamily="34" charset="0"/>
        <a:ea typeface="ＭＳ Ｐゴシック" pitchFamily="34" charset="-128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sz="1600" kern="1200">
        <a:solidFill>
          <a:schemeClr val="tx2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600" kern="1200">
        <a:solidFill>
          <a:schemeClr val="tx2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1600" kern="1200">
        <a:solidFill>
          <a:schemeClr val="tx2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1600" kern="1200">
        <a:solidFill>
          <a:schemeClr val="tx2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1600" kern="1200">
        <a:solidFill>
          <a:schemeClr val="tx2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D4389"/>
    <a:srgbClr val="00264D"/>
    <a:srgbClr val="031D45"/>
    <a:srgbClr val="E9E9ED"/>
    <a:srgbClr val="F3F3F3"/>
    <a:srgbClr val="F4F4F4"/>
    <a:srgbClr val="0092D2"/>
    <a:srgbClr val="FD1414"/>
    <a:srgbClr val="800A0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23" autoAdjust="0"/>
    <p:restoredTop sz="90119" autoAdjust="0"/>
  </p:normalViewPr>
  <p:slideViewPr>
    <p:cSldViewPr>
      <p:cViewPr varScale="1">
        <p:scale>
          <a:sx n="101" d="100"/>
          <a:sy n="101" d="100"/>
        </p:scale>
        <p:origin x="-1428" y="-84"/>
      </p:cViewPr>
      <p:guideLst>
        <p:guide orient="horz" pos="1451"/>
        <p:guide orient="horz" pos="1043"/>
        <p:guide orient="horz" pos="1133"/>
        <p:guide pos="112"/>
        <p:guide pos="5646"/>
        <p:guide pos="375"/>
        <p:guide pos="231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37453888" cy="3745388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notesMaster" Target="notesMasters/notesMaster1.xml"/><Relationship Id="rId68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61" Type="http://schemas.openxmlformats.org/officeDocument/2006/relationships/slide" Target="slides/slide57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handoutMaster" Target="handoutMasters/handoutMaster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theme" Target="theme/theme1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38341" cy="465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0" tIns="46150" rIns="92300" bIns="4615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>
                <a:solidFill>
                  <a:schemeClr val="tx1"/>
                </a:solidFill>
                <a:latin typeface="Times" charset="0"/>
                <a:ea typeface="Geneva" charset="0"/>
                <a:cs typeface="Geneva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2060" y="1"/>
            <a:ext cx="3038341" cy="465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0" tIns="46150" rIns="92300" bIns="4615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  <a:latin typeface="Times" charset="0"/>
                <a:ea typeface="Geneva" charset="0"/>
                <a:cs typeface="Geneva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059"/>
            <a:ext cx="3038341" cy="465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0" tIns="46150" rIns="92300" bIns="4615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>
                <a:solidFill>
                  <a:schemeClr val="tx1"/>
                </a:solidFill>
                <a:latin typeface="Times" charset="0"/>
                <a:ea typeface="Geneva" charset="0"/>
                <a:cs typeface="Geneva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2060" y="8831059"/>
            <a:ext cx="3038341" cy="465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0" tIns="46150" rIns="92300" bIns="4615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</a:lstStyle>
          <a:p>
            <a:fld id="{06DE2C12-0691-4C55-AB2F-AA6962007C7E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6725952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38341" cy="465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0" tIns="46150" rIns="92300" bIns="4615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>
                <a:solidFill>
                  <a:schemeClr val="tx1"/>
                </a:solidFill>
                <a:latin typeface="Times" charset="0"/>
                <a:ea typeface="Geneva" charset="0"/>
                <a:cs typeface="Geneva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060" y="1"/>
            <a:ext cx="3038341" cy="465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0" tIns="46150" rIns="92300" bIns="4615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  <a:latin typeface="Times" charset="0"/>
                <a:ea typeface="Geneva" charset="0"/>
                <a:cs typeface="Geneva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8500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388" y="4417017"/>
            <a:ext cx="5218129" cy="4182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0" tIns="46150" rIns="92300" bIns="461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Textformatierung des Masters zu bearbeiten.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059"/>
            <a:ext cx="3038341" cy="465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0" tIns="46150" rIns="92300" bIns="4615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>
                <a:solidFill>
                  <a:schemeClr val="tx1"/>
                </a:solidFill>
                <a:latin typeface="Times" charset="0"/>
                <a:ea typeface="Geneva" charset="0"/>
                <a:cs typeface="Geneva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060" y="8831059"/>
            <a:ext cx="3038341" cy="465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0" tIns="46150" rIns="92300" bIns="4615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</a:lstStyle>
          <a:p>
            <a:fld id="{F1ACDAD5-292F-4015-8644-C73E6DB417AF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3153353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pitchFamily="-65" charset="-128"/>
        <a:cs typeface="ヒラギノ角ゴ Pro W3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charset="-128"/>
        <a:cs typeface="ヒラギノ角ゴ Pro W3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Geneva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Geneva" charset="-128"/>
        <a:cs typeface="Geneva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Geneva" charset="-128"/>
        <a:cs typeface="Geneva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ACDAD5-292F-4015-8644-C73E6DB417AF}" type="slidenum">
              <a:rPr lang="de-DE" smtClean="0"/>
              <a:pPr/>
              <a:t>2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ACDAD5-292F-4015-8644-C73E6DB417AF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ACDAD5-292F-4015-8644-C73E6DB417AF}" type="slidenum">
              <a:rPr lang="de-DE" smtClean="0"/>
              <a:pPr/>
              <a:t>9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ACDAD5-292F-4015-8644-C73E6DB417AF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ACDAD5-292F-4015-8644-C73E6DB417AF}" type="slidenum">
              <a:rPr lang="de-DE" smtClean="0"/>
              <a:pPr/>
              <a:t>19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ACDAD5-292F-4015-8644-C73E6DB417AF}" type="slidenum">
              <a:rPr lang="de-DE" smtClean="0"/>
              <a:pPr/>
              <a:t>20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ACDAD5-292F-4015-8644-C73E6DB417AF}" type="slidenum">
              <a:rPr lang="de-DE" smtClean="0"/>
              <a:pPr/>
              <a:t>22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ACDAD5-292F-4015-8644-C73E6DB417AF}" type="slidenum">
              <a:rPr lang="de-DE" smtClean="0"/>
              <a:pPr/>
              <a:t>27</a:t>
            </a:fld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“Within this article” links display only when a </a:t>
            </a:r>
            <a:r>
              <a:rPr lang="en-US" dirty="0" err="1" smtClean="0"/>
              <a:t>fulltext</a:t>
            </a:r>
            <a:r>
              <a:rPr lang="en-US" dirty="0" smtClean="0"/>
              <a:t> HTML version exists.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ACDAD5-292F-4015-8644-C73E6DB417AF}" type="slidenum">
              <a:rPr lang="de-DE" smtClean="0"/>
              <a:pPr/>
              <a:t>42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 userDrawn="1"/>
        </p:nvSpPr>
        <p:spPr bwMode="auto">
          <a:xfrm>
            <a:off x="179388" y="179388"/>
            <a:ext cx="8783637" cy="6524625"/>
          </a:xfrm>
          <a:prstGeom prst="rect">
            <a:avLst/>
          </a:prstGeom>
          <a:gradFill flip="none" rotWithShape="1">
            <a:gsLst>
              <a:gs pos="100000">
                <a:srgbClr val="0D4389"/>
              </a:gs>
              <a:gs pos="10000">
                <a:srgbClr val="031D45"/>
              </a:gs>
            </a:gsLst>
            <a:lin ang="180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>
            <a:lvl1pPr>
              <a:defRPr sz="1600">
                <a:solidFill>
                  <a:schemeClr val="tx2"/>
                </a:solidFill>
                <a:latin typeface="Arial" charset="0"/>
                <a:ea typeface="Geneva" charset="0"/>
                <a:cs typeface="Geneva" charset="0"/>
              </a:defRPr>
            </a:lvl1pPr>
            <a:lvl2pPr marL="37931725" indent="-37474525">
              <a:defRPr sz="1600">
                <a:solidFill>
                  <a:schemeClr val="tx2"/>
                </a:solidFill>
                <a:latin typeface="Arial" charset="0"/>
                <a:ea typeface="Geneva" charset="0"/>
              </a:defRPr>
            </a:lvl2pPr>
            <a:lvl3pPr>
              <a:defRPr sz="1600">
                <a:solidFill>
                  <a:schemeClr val="tx2"/>
                </a:solidFill>
                <a:latin typeface="Arial" charset="0"/>
                <a:ea typeface="Geneva" charset="0"/>
              </a:defRPr>
            </a:lvl3pPr>
            <a:lvl4pPr>
              <a:defRPr sz="1600">
                <a:solidFill>
                  <a:schemeClr val="tx2"/>
                </a:solidFill>
                <a:latin typeface="Arial" charset="0"/>
                <a:ea typeface="Geneva" charset="0"/>
              </a:defRPr>
            </a:lvl4pPr>
            <a:lvl5pPr>
              <a:defRPr sz="1600">
                <a:solidFill>
                  <a:schemeClr val="tx2"/>
                </a:solidFill>
                <a:latin typeface="Arial" charset="0"/>
                <a:ea typeface="Geneva" charset="0"/>
              </a:defRPr>
            </a:lvl5pPr>
            <a:lvl6pPr marL="4572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2"/>
                </a:solidFill>
                <a:latin typeface="Arial" charset="0"/>
                <a:ea typeface="Geneva" charset="0"/>
              </a:defRPr>
            </a:lvl6pPr>
            <a:lvl7pPr marL="9144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2"/>
                </a:solidFill>
                <a:latin typeface="Arial" charset="0"/>
                <a:ea typeface="Geneva" charset="0"/>
              </a:defRPr>
            </a:lvl7pPr>
            <a:lvl8pPr marL="1371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2"/>
                </a:solidFill>
                <a:latin typeface="Arial" charset="0"/>
                <a:ea typeface="Geneva" charset="0"/>
              </a:defRPr>
            </a:lvl8pPr>
            <a:lvl9pPr marL="18288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2"/>
                </a:solidFill>
                <a:latin typeface="Arial" charset="0"/>
                <a:ea typeface="Geneva" charset="0"/>
              </a:defRPr>
            </a:lvl9pPr>
          </a:lstStyle>
          <a:p>
            <a:pPr>
              <a:defRPr/>
            </a:pPr>
            <a:endParaRPr lang="de-DE" smtClean="0"/>
          </a:p>
        </p:txBody>
      </p:sp>
      <p:pic>
        <p:nvPicPr>
          <p:cNvPr id="5" name="Bild 11" descr="ppt_screen_Horse.gif"/>
          <p:cNvPicPr>
            <a:picLocks noChangeAspect="1"/>
          </p:cNvPicPr>
          <p:nvPr userDrawn="1"/>
        </p:nvPicPr>
        <p:blipFill>
          <a:blip r:embed="rId2" cstate="screen">
            <a:alphaModFix amt="8000"/>
            <a:duotone>
              <a:prstClr val="black"/>
              <a:srgbClr val="0092D2">
                <a:tint val="45000"/>
                <a:satMod val="400000"/>
              </a:srgbClr>
            </a:duotone>
            <a:extLst/>
          </a:blip>
          <a:srcRect/>
          <a:stretch>
            <a:fillRect/>
          </a:stretch>
        </p:blipFill>
        <p:spPr bwMode="auto">
          <a:xfrm>
            <a:off x="827584" y="908720"/>
            <a:ext cx="4332288" cy="5173663"/>
          </a:xfrm>
          <a:prstGeom prst="rect">
            <a:avLst/>
          </a:prstGeom>
          <a:noFill/>
          <a:ln>
            <a:noFill/>
          </a:ln>
          <a:extLst/>
        </p:spPr>
      </p:pic>
      <p:grpSp>
        <p:nvGrpSpPr>
          <p:cNvPr id="6" name="Gruppierung 13"/>
          <p:cNvGrpSpPr>
            <a:grpSpLocks/>
          </p:cNvGrpSpPr>
          <p:nvPr userDrawn="1"/>
        </p:nvGrpSpPr>
        <p:grpSpPr bwMode="auto">
          <a:xfrm>
            <a:off x="3779838" y="2905125"/>
            <a:ext cx="5183187" cy="1008063"/>
            <a:chOff x="3779912" y="2905125"/>
            <a:chExt cx="5183113" cy="1008000"/>
          </a:xfrm>
        </p:grpSpPr>
        <p:sp>
          <p:nvSpPr>
            <p:cNvPr id="7" name="Abgerundetes Rechteck 6"/>
            <p:cNvSpPr/>
            <p:nvPr userDrawn="1"/>
          </p:nvSpPr>
          <p:spPr bwMode="auto">
            <a:xfrm>
              <a:off x="3779912" y="2905125"/>
              <a:ext cx="4732269" cy="1008000"/>
            </a:xfrm>
            <a:prstGeom prst="roundRect">
              <a:avLst>
                <a:gd name="adj" fmla="val 4341"/>
              </a:avLst>
            </a:prstGeom>
            <a:gradFill flip="none" rotWithShape="1">
              <a:gsLst>
                <a:gs pos="0">
                  <a:schemeClr val="bg2"/>
                </a:gs>
                <a:gs pos="100000">
                  <a:schemeClr val="bg1">
                    <a:lumMod val="95000"/>
                  </a:schemeClr>
                </a:gs>
              </a:gsLst>
              <a:lin ang="162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>
                <a:defRPr/>
              </a:pPr>
              <a:endParaRPr lang="de-DE">
                <a:latin typeface="Arial" charset="0"/>
                <a:ea typeface="Geneva" charset="0"/>
                <a:cs typeface="Geneva" charset="0"/>
              </a:endParaRPr>
            </a:p>
          </p:txBody>
        </p:sp>
        <p:sp>
          <p:nvSpPr>
            <p:cNvPr id="8" name="Abgerundetes Rechteck 7"/>
            <p:cNvSpPr/>
            <p:nvPr userDrawn="1"/>
          </p:nvSpPr>
          <p:spPr bwMode="auto">
            <a:xfrm>
              <a:off x="8088325" y="2905125"/>
              <a:ext cx="874700" cy="1008000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bg2"/>
                </a:gs>
                <a:gs pos="100000">
                  <a:schemeClr val="bg1">
                    <a:lumMod val="95000"/>
                  </a:schemeClr>
                </a:gs>
              </a:gsLst>
              <a:lin ang="162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>
                <a:defRPr/>
              </a:pPr>
              <a:endParaRPr lang="de-DE">
                <a:latin typeface="Arial" charset="0"/>
                <a:ea typeface="Geneva" charset="0"/>
                <a:cs typeface="Geneva" charset="0"/>
              </a:endParaRPr>
            </a:p>
          </p:txBody>
        </p:sp>
      </p:grpSp>
      <p:pic>
        <p:nvPicPr>
          <p:cNvPr id="9" name="Bild 11"/>
          <p:cNvPicPr>
            <a:picLocks noChangeAspect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67175" y="3119438"/>
            <a:ext cx="1998663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2516" name="Rectangle 4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064000" y="4149080"/>
            <a:ext cx="4540448" cy="470898"/>
          </a:xfrm>
        </p:spPr>
        <p:txBody>
          <a:bodyPr/>
          <a:lstStyle>
            <a:lvl1pPr>
              <a:defRPr sz="3400" b="0" i="0" spc="30" baseline="0">
                <a:solidFill>
                  <a:schemeClr val="bg1"/>
                </a:solidFill>
                <a:latin typeface="Cambria"/>
                <a:cs typeface="Cambria"/>
              </a:defRPr>
            </a:lvl1pPr>
          </a:lstStyle>
          <a:p>
            <a:r>
              <a:rPr lang="de-DE" dirty="0" err="1" smtClean="0"/>
              <a:t>Pharma</a:t>
            </a:r>
            <a:endParaRPr lang="de-DE" dirty="0"/>
          </a:p>
        </p:txBody>
      </p:sp>
      <p:sp>
        <p:nvSpPr>
          <p:cNvPr id="19251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064000" y="5334000"/>
            <a:ext cx="4540448" cy="471264"/>
          </a:xfrm>
        </p:spPr>
        <p:txBody>
          <a:bodyPr/>
          <a:lstStyle>
            <a:lvl1pPr marL="0" indent="0">
              <a:buFont typeface="Times" charset="0"/>
              <a:buNone/>
              <a:defRPr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r>
              <a:rPr lang="de-DE" dirty="0"/>
              <a:t>Master-Untertitelformat bearbeiten</a:t>
            </a: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492875" y="1119188"/>
            <a:ext cx="1965325" cy="242252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96900" y="1119188"/>
            <a:ext cx="5743575" cy="242252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el, Diagramm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96900" y="1119188"/>
            <a:ext cx="7861300" cy="28892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iagrammplatzhalter 2"/>
          <p:cNvSpPr>
            <a:spLocks noGrp="1"/>
          </p:cNvSpPr>
          <p:nvPr>
            <p:ph type="chart" sz="half" idx="1"/>
          </p:nvPr>
        </p:nvSpPr>
        <p:spPr>
          <a:xfrm>
            <a:off x="609600" y="1679575"/>
            <a:ext cx="3848100" cy="1862138"/>
          </a:xfrm>
        </p:spPr>
        <p:txBody>
          <a:bodyPr/>
          <a:lstStyle/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610100" y="1679575"/>
            <a:ext cx="3848100" cy="1862138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96900" y="1119188"/>
            <a:ext cx="7861300" cy="28892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609600" y="1679575"/>
            <a:ext cx="7848600" cy="1862138"/>
          </a:xfrm>
        </p:spPr>
        <p:txBody>
          <a:bodyPr/>
          <a:lstStyle/>
          <a:p>
            <a:pPr lvl="0"/>
            <a:endParaRPr lang="de-DE" noProof="0" smtClean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 userDrawn="1"/>
        </p:nvSpPr>
        <p:spPr bwMode="auto">
          <a:xfrm>
            <a:off x="179388" y="179388"/>
            <a:ext cx="8783637" cy="6524625"/>
          </a:xfrm>
          <a:prstGeom prst="rect">
            <a:avLst/>
          </a:prstGeom>
          <a:gradFill flip="none" rotWithShape="1">
            <a:gsLst>
              <a:gs pos="100000">
                <a:srgbClr val="0D4389"/>
              </a:gs>
              <a:gs pos="10000">
                <a:srgbClr val="031D45"/>
              </a:gs>
            </a:gsLst>
            <a:lin ang="180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>
            <a:lvl1pPr>
              <a:defRPr sz="1600">
                <a:solidFill>
                  <a:schemeClr val="tx2"/>
                </a:solidFill>
                <a:latin typeface="Arial" charset="0"/>
                <a:ea typeface="Geneva" charset="0"/>
                <a:cs typeface="Geneva" charset="0"/>
              </a:defRPr>
            </a:lvl1pPr>
            <a:lvl2pPr marL="37931725" indent="-37474525">
              <a:defRPr sz="1600">
                <a:solidFill>
                  <a:schemeClr val="tx2"/>
                </a:solidFill>
                <a:latin typeface="Arial" charset="0"/>
                <a:ea typeface="Geneva" charset="0"/>
              </a:defRPr>
            </a:lvl2pPr>
            <a:lvl3pPr>
              <a:defRPr sz="1600">
                <a:solidFill>
                  <a:schemeClr val="tx2"/>
                </a:solidFill>
                <a:latin typeface="Arial" charset="0"/>
                <a:ea typeface="Geneva" charset="0"/>
              </a:defRPr>
            </a:lvl3pPr>
            <a:lvl4pPr>
              <a:defRPr sz="1600">
                <a:solidFill>
                  <a:schemeClr val="tx2"/>
                </a:solidFill>
                <a:latin typeface="Arial" charset="0"/>
                <a:ea typeface="Geneva" charset="0"/>
              </a:defRPr>
            </a:lvl4pPr>
            <a:lvl5pPr>
              <a:defRPr sz="1600">
                <a:solidFill>
                  <a:schemeClr val="tx2"/>
                </a:solidFill>
                <a:latin typeface="Arial" charset="0"/>
                <a:ea typeface="Geneva" charset="0"/>
              </a:defRPr>
            </a:lvl5pPr>
            <a:lvl6pPr marL="4572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2"/>
                </a:solidFill>
                <a:latin typeface="Arial" charset="0"/>
                <a:ea typeface="Geneva" charset="0"/>
              </a:defRPr>
            </a:lvl6pPr>
            <a:lvl7pPr marL="9144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2"/>
                </a:solidFill>
                <a:latin typeface="Arial" charset="0"/>
                <a:ea typeface="Geneva" charset="0"/>
              </a:defRPr>
            </a:lvl7pPr>
            <a:lvl8pPr marL="1371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2"/>
                </a:solidFill>
                <a:latin typeface="Arial" charset="0"/>
                <a:ea typeface="Geneva" charset="0"/>
              </a:defRPr>
            </a:lvl8pPr>
            <a:lvl9pPr marL="18288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2"/>
                </a:solidFill>
                <a:latin typeface="Arial" charset="0"/>
                <a:ea typeface="Geneva" charset="0"/>
              </a:defRPr>
            </a:lvl9pPr>
          </a:lstStyle>
          <a:p>
            <a:pPr>
              <a:defRPr/>
            </a:pPr>
            <a:endParaRPr lang="de-DE" smtClean="0"/>
          </a:p>
        </p:txBody>
      </p:sp>
      <p:pic>
        <p:nvPicPr>
          <p:cNvPr id="5" name="Bild 11" descr="ppt_screen_Horse.gif"/>
          <p:cNvPicPr>
            <a:picLocks noChangeAspect="1"/>
          </p:cNvPicPr>
          <p:nvPr userDrawn="1"/>
        </p:nvPicPr>
        <p:blipFill>
          <a:blip r:embed="rId2" cstate="screen">
            <a:alphaModFix amt="8000"/>
            <a:duotone>
              <a:prstClr val="black"/>
              <a:srgbClr val="0092D2">
                <a:tint val="45000"/>
                <a:satMod val="400000"/>
              </a:srgbClr>
            </a:duotone>
            <a:extLst/>
          </a:blip>
          <a:srcRect/>
          <a:stretch>
            <a:fillRect/>
          </a:stretch>
        </p:blipFill>
        <p:spPr bwMode="auto">
          <a:xfrm>
            <a:off x="827584" y="908720"/>
            <a:ext cx="4332288" cy="5173663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19251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064000" y="4149080"/>
            <a:ext cx="4540448" cy="479619"/>
          </a:xfrm>
        </p:spPr>
        <p:txBody>
          <a:bodyPr/>
          <a:lstStyle>
            <a:lvl1pPr>
              <a:defRPr sz="3400" b="0" i="0" spc="30">
                <a:solidFill>
                  <a:schemeClr val="bg1"/>
                </a:solidFill>
                <a:latin typeface="Cambria"/>
                <a:cs typeface="Cambria"/>
              </a:defRPr>
            </a:lvl1pPr>
          </a:lstStyle>
          <a:p>
            <a:r>
              <a:rPr lang="de-DE" smtClean="0"/>
              <a:t>Mastertitelformat bearbeiten</a:t>
            </a:r>
            <a:endParaRPr lang="de-DE" dirty="0"/>
          </a:p>
        </p:txBody>
      </p:sp>
      <p:sp>
        <p:nvSpPr>
          <p:cNvPr id="19251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064000" y="5334000"/>
            <a:ext cx="4540448" cy="471264"/>
          </a:xfrm>
        </p:spPr>
        <p:txBody>
          <a:bodyPr/>
          <a:lstStyle>
            <a:lvl1pPr marL="0" indent="0">
              <a:buFont typeface="Times" charset="0"/>
              <a:buNone/>
              <a:defRPr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r>
              <a:rPr lang="de-DE" dirty="0"/>
              <a:t>Master-Untertitelformat bearbeiten</a:t>
            </a: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96900" y="1119188"/>
            <a:ext cx="7861300" cy="296235"/>
          </a:xfrm>
        </p:spPr>
        <p:txBody>
          <a:bodyPr/>
          <a:lstStyle>
            <a:lvl1pPr>
              <a:defRPr b="0" i="0" spc="10">
                <a:solidFill>
                  <a:schemeClr val="accent4"/>
                </a:solidFill>
                <a:latin typeface="Cambria"/>
                <a:cs typeface="Cambria"/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 i="0">
                <a:latin typeface="Calibri"/>
                <a:cs typeface="Calibri"/>
              </a:defRPr>
            </a:lvl1pPr>
            <a:lvl2pPr>
              <a:defRPr b="0" i="0">
                <a:latin typeface="Calibri"/>
                <a:cs typeface="Calibri"/>
              </a:defRPr>
            </a:lvl2pPr>
            <a:lvl3pPr>
              <a:defRPr b="0" i="0">
                <a:latin typeface="Calibri"/>
                <a:cs typeface="Calibri"/>
              </a:defRPr>
            </a:lvl3pPr>
            <a:lvl4pPr>
              <a:defRPr b="0" i="0">
                <a:latin typeface="Calibri"/>
                <a:cs typeface="Calibri"/>
              </a:defRPr>
            </a:lvl4pPr>
            <a:lvl5pPr>
              <a:defRPr b="0" i="0">
                <a:latin typeface="Calibri"/>
                <a:cs typeface="Calibri"/>
              </a:defRPr>
            </a:lvl5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79575"/>
            <a:ext cx="3848100" cy="18621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10100" y="1679575"/>
            <a:ext cx="3848100" cy="18621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596900" y="981075"/>
            <a:ext cx="7861300" cy="296863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dirty="0" smtClean="0"/>
              <a:t>Aerospace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Aeronotics</a:t>
            </a:r>
            <a:endParaRPr lang="de-DE" dirty="0"/>
          </a:p>
        </p:txBody>
      </p:sp>
      <p:sp>
        <p:nvSpPr>
          <p:cNvPr id="2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557338"/>
            <a:ext cx="7848600" cy="186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028" name="Abgerundetes Rechteck 13"/>
          <p:cNvSpPr>
            <a:spLocks noChangeArrowheads="1"/>
          </p:cNvSpPr>
          <p:nvPr/>
        </p:nvSpPr>
        <p:spPr bwMode="auto">
          <a:xfrm>
            <a:off x="0" y="0"/>
            <a:ext cx="323850" cy="371475"/>
          </a:xfrm>
          <a:prstGeom prst="roundRect">
            <a:avLst>
              <a:gd name="adj" fmla="val 5556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/>
          <a:lstStyle/>
          <a:p>
            <a:endParaRPr lang="de-DE"/>
          </a:p>
        </p:txBody>
      </p:sp>
      <p:sp>
        <p:nvSpPr>
          <p:cNvPr id="16" name="Abgerundetes Rechteck 15"/>
          <p:cNvSpPr/>
          <p:nvPr userDrawn="1"/>
        </p:nvSpPr>
        <p:spPr bwMode="auto">
          <a:xfrm>
            <a:off x="177800" y="179388"/>
            <a:ext cx="8785225" cy="541337"/>
          </a:xfrm>
          <a:prstGeom prst="roundRect">
            <a:avLst>
              <a:gd name="adj" fmla="val 5556"/>
            </a:avLst>
          </a:prstGeom>
          <a:gradFill flip="none" rotWithShape="1">
            <a:gsLst>
              <a:gs pos="0">
                <a:schemeClr val="bg2">
                  <a:lumMod val="90000"/>
                  <a:alpha val="39000"/>
                </a:schemeClr>
              </a:gs>
              <a:gs pos="100000">
                <a:schemeClr val="bg1">
                  <a:lumMod val="95000"/>
                </a:schemeClr>
              </a:gs>
            </a:gsLst>
            <a:lin ang="162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>
              <a:defRPr/>
            </a:pPr>
            <a:endParaRPr lang="de-DE">
              <a:latin typeface="Arial" charset="0"/>
              <a:ea typeface="Geneva" charset="0"/>
              <a:cs typeface="Geneva" charset="0"/>
            </a:endParaRPr>
          </a:p>
        </p:txBody>
      </p:sp>
      <p:pic>
        <p:nvPicPr>
          <p:cNvPr id="1031" name="Bild 11"/>
          <p:cNvPicPr>
            <a:picLocks noChangeAspect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7594600" y="295275"/>
            <a:ext cx="1016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Gerade Verbindung 3"/>
          <p:cNvCxnSpPr/>
          <p:nvPr/>
        </p:nvCxnSpPr>
        <p:spPr bwMode="auto">
          <a:xfrm>
            <a:off x="7235825" y="260350"/>
            <a:ext cx="0" cy="360363"/>
          </a:xfrm>
          <a:prstGeom prst="line">
            <a:avLst/>
          </a:prstGeom>
          <a:solidFill>
            <a:srgbClr val="D1DDE9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33" name="Abgerundetes Rechteck 6"/>
          <p:cNvSpPr>
            <a:spLocks noChangeArrowheads="1"/>
          </p:cNvSpPr>
          <p:nvPr/>
        </p:nvSpPr>
        <p:spPr bwMode="auto">
          <a:xfrm>
            <a:off x="0" y="0"/>
            <a:ext cx="323850" cy="765175"/>
          </a:xfrm>
          <a:prstGeom prst="roundRect">
            <a:avLst>
              <a:gd name="adj" fmla="val 5556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/>
          <a:lstStyle/>
          <a:p>
            <a:endParaRPr lang="de-DE"/>
          </a:p>
        </p:txBody>
      </p:sp>
      <p:sp>
        <p:nvSpPr>
          <p:cNvPr id="17" name="Abgerundetes Rechteck 16"/>
          <p:cNvSpPr/>
          <p:nvPr/>
        </p:nvSpPr>
        <p:spPr bwMode="auto">
          <a:xfrm>
            <a:off x="177800" y="179388"/>
            <a:ext cx="107950" cy="541337"/>
          </a:xfrm>
          <a:prstGeom prst="roundRect">
            <a:avLst>
              <a:gd name="adj" fmla="val 11856"/>
            </a:avLst>
          </a:prstGeom>
          <a:gradFill flip="none" rotWithShape="1">
            <a:gsLst>
              <a:gs pos="0">
                <a:schemeClr val="tx2">
                  <a:lumMod val="75000"/>
                  <a:lumOff val="25000"/>
                </a:schemeClr>
              </a:gs>
              <a:gs pos="84000">
                <a:schemeClr val="tx2">
                  <a:lumMod val="90000"/>
                  <a:lumOff val="10000"/>
                </a:schemeClr>
              </a:gs>
            </a:gsLst>
            <a:lin ang="684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>
              <a:latin typeface="Arial" charset="0"/>
              <a:ea typeface="Geneva" charset="0"/>
              <a:cs typeface="Geneva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475488" y="320040"/>
            <a:ext cx="44256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dirty="0" smtClean="0">
                <a:latin typeface="Calibri" pitchFamily="34" charset="0"/>
                <a:cs typeface="Calibri" pitchFamily="34" charset="0"/>
              </a:rPr>
              <a:t>The New SpringerLink</a:t>
            </a:r>
            <a:r>
              <a:rPr lang="en-US" sz="1200" baseline="0" dirty="0" smtClean="0">
                <a:latin typeface="Calibri" pitchFamily="34" charset="0"/>
                <a:cs typeface="Calibri" pitchFamily="34" charset="0"/>
              </a:rPr>
              <a:t> Platform</a:t>
            </a:r>
            <a:endParaRPr lang="en-US" sz="1200" dirty="0">
              <a:latin typeface="Calibri" pitchFamily="34" charset="0"/>
              <a:cs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7" r:id="rId1"/>
    <p:sldLayoutId id="2147483988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  <p:sldLayoutId id="2147483984" r:id="rId12"/>
    <p:sldLayoutId id="2147483985" r:id="rId13"/>
    <p:sldLayoutId id="2147483986" r:id="rId14"/>
  </p:sldLayoutIdLst>
  <p:transition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100" spc="10" baseline="0">
          <a:solidFill>
            <a:schemeClr val="tx2"/>
          </a:solidFill>
          <a:latin typeface="Cambria"/>
          <a:ea typeface="ヒラギノ角ゴ Pro W3" pitchFamily="-65" charset="-128"/>
          <a:cs typeface="Cambria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Cambria" charset="0"/>
          <a:ea typeface="ヒラギノ角ゴ Pro W3" pitchFamily="-65" charset="-128"/>
          <a:cs typeface="Cambria" pitchFamily="18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Cambria" charset="0"/>
          <a:ea typeface="ヒラギノ角ゴ Pro W3" pitchFamily="-65" charset="-128"/>
          <a:cs typeface="Cambria" pitchFamily="18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Cambria" charset="0"/>
          <a:ea typeface="ヒラギノ角ゴ Pro W3" pitchFamily="-65" charset="-128"/>
          <a:cs typeface="Cambria" pitchFamily="18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Cambria" charset="0"/>
          <a:ea typeface="ヒラギノ角ゴ Pro W3" pitchFamily="-65" charset="-128"/>
          <a:cs typeface="Cambria" pitchFamily="18" charset="0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100" b="1">
          <a:solidFill>
            <a:schemeClr val="tx2"/>
          </a:solidFill>
          <a:latin typeface="Arial" charset="0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100" b="1">
          <a:solidFill>
            <a:schemeClr val="tx2"/>
          </a:solidFill>
          <a:latin typeface="Arial" charset="0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100" b="1">
          <a:solidFill>
            <a:schemeClr val="tx2"/>
          </a:solidFill>
          <a:latin typeface="Arial" charset="0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100" b="1">
          <a:solidFill>
            <a:schemeClr val="tx2"/>
          </a:solidFill>
          <a:latin typeface="Arial" charset="0"/>
        </a:defRPr>
      </a:lvl9pPr>
    </p:titleStyle>
    <p:bodyStyle>
      <a:lvl1pPr marL="285750" indent="-285750" algn="l" rtl="0" eaLnBrk="0" fontAlgn="base" hangingPunct="0">
        <a:lnSpc>
          <a:spcPct val="120000"/>
        </a:lnSpc>
        <a:spcBef>
          <a:spcPct val="40000"/>
        </a:spcBef>
        <a:spcAft>
          <a:spcPct val="0"/>
        </a:spcAft>
        <a:buClr>
          <a:schemeClr val="accent2"/>
        </a:buClr>
        <a:buSzPct val="130000"/>
        <a:buFont typeface="Arial" pitchFamily="34" charset="0"/>
        <a:buChar char="•"/>
        <a:defRPr sz="1600">
          <a:solidFill>
            <a:schemeClr val="tx2"/>
          </a:solidFill>
          <a:latin typeface="Calibri"/>
          <a:ea typeface="ヒラギノ角ゴ Pro W3" pitchFamily="-65" charset="-128"/>
          <a:cs typeface="ヒラギノ角ゴ Pro W3" pitchFamily="-65" charset="-128"/>
        </a:defRPr>
      </a:lvl1pPr>
      <a:lvl2pPr marL="371475" indent="-179388" algn="l" rtl="0" eaLnBrk="0" fontAlgn="base" hangingPunct="0">
        <a:lnSpc>
          <a:spcPct val="120000"/>
        </a:lnSpc>
        <a:spcBef>
          <a:spcPct val="40000"/>
        </a:spcBef>
        <a:spcAft>
          <a:spcPct val="0"/>
        </a:spcAft>
        <a:buClr>
          <a:schemeClr val="accent2"/>
        </a:buClr>
        <a:buSzPct val="130000"/>
        <a:buFont typeface="Lucida Grande" charset="0"/>
        <a:buChar char="–"/>
        <a:defRPr sz="1600">
          <a:solidFill>
            <a:schemeClr val="tx2"/>
          </a:solidFill>
          <a:latin typeface="Calibri"/>
          <a:ea typeface="ヒラギノ角ゴ Pro W3" charset="-128"/>
          <a:cs typeface="ヒラギノ角ゴ Pro W3" charset="0"/>
        </a:defRPr>
      </a:lvl2pPr>
      <a:lvl3pPr marL="563563" indent="-190500" algn="l" rtl="0" eaLnBrk="0" fontAlgn="base" hangingPunct="0">
        <a:lnSpc>
          <a:spcPct val="120000"/>
        </a:lnSpc>
        <a:spcBef>
          <a:spcPct val="40000"/>
        </a:spcBef>
        <a:spcAft>
          <a:spcPct val="0"/>
        </a:spcAft>
        <a:buClr>
          <a:schemeClr val="accent2"/>
        </a:buClr>
        <a:buSzPct val="120000"/>
        <a:buFont typeface="Arial" pitchFamily="34" charset="0"/>
        <a:buChar char="•"/>
        <a:defRPr sz="1600">
          <a:solidFill>
            <a:schemeClr val="tx2"/>
          </a:solidFill>
          <a:latin typeface="Calibri"/>
          <a:ea typeface="ＭＳ Ｐゴシック" charset="0"/>
          <a:cs typeface="Geneva" charset="-128"/>
        </a:defRPr>
      </a:lvl3pPr>
      <a:lvl4pPr marL="760413" indent="-195263" algn="l" rtl="0" eaLnBrk="0" fontAlgn="base" hangingPunct="0">
        <a:lnSpc>
          <a:spcPct val="120000"/>
        </a:lnSpc>
        <a:spcBef>
          <a:spcPct val="40000"/>
        </a:spcBef>
        <a:spcAft>
          <a:spcPct val="0"/>
        </a:spcAft>
        <a:buClr>
          <a:schemeClr val="accent2"/>
        </a:buClr>
        <a:buSzPct val="130000"/>
        <a:buFont typeface="Lucida Grande" charset="0"/>
        <a:buChar char="–"/>
        <a:defRPr sz="1600">
          <a:solidFill>
            <a:schemeClr val="tx2"/>
          </a:solidFill>
          <a:latin typeface="Calibri"/>
          <a:ea typeface="Geneva" charset="-128"/>
          <a:cs typeface="Geneva" charset="0"/>
        </a:defRPr>
      </a:lvl4pPr>
      <a:lvl5pPr marL="941388" indent="-174625" algn="l" rtl="0" eaLnBrk="0" fontAlgn="base" hangingPunct="0">
        <a:lnSpc>
          <a:spcPct val="120000"/>
        </a:lnSpc>
        <a:spcBef>
          <a:spcPct val="40000"/>
        </a:spcBef>
        <a:spcAft>
          <a:spcPct val="0"/>
        </a:spcAft>
        <a:buClr>
          <a:schemeClr val="accent2"/>
        </a:buClr>
        <a:buSzPct val="120000"/>
        <a:buFont typeface="Arial" pitchFamily="34" charset="0"/>
        <a:buChar char="•"/>
        <a:defRPr sz="1600">
          <a:solidFill>
            <a:schemeClr val="tx2"/>
          </a:solidFill>
          <a:latin typeface="Calibri"/>
          <a:ea typeface="Geneva" charset="-128"/>
          <a:cs typeface="Geneva" charset="0"/>
        </a:defRPr>
      </a:lvl5pPr>
      <a:lvl6pPr marL="1398588" indent="-174625" algn="l" rtl="0" eaLnBrk="0" fontAlgn="base" hangingPunct="0">
        <a:lnSpc>
          <a:spcPct val="120000"/>
        </a:lnSpc>
        <a:spcBef>
          <a:spcPct val="40000"/>
        </a:spcBef>
        <a:spcAft>
          <a:spcPct val="0"/>
        </a:spcAft>
        <a:buClr>
          <a:schemeClr val="accent2"/>
        </a:buClr>
        <a:buSzPct val="120000"/>
        <a:buFont typeface="Times" charset="0"/>
        <a:buChar char="•"/>
        <a:defRPr sz="1600">
          <a:solidFill>
            <a:schemeClr val="tx2"/>
          </a:solidFill>
          <a:latin typeface="+mn-lt"/>
          <a:ea typeface="ヒラギノ角ゴ Pro W3" charset="-128"/>
        </a:defRPr>
      </a:lvl6pPr>
      <a:lvl7pPr marL="1855788" indent="-174625" algn="l" rtl="0" eaLnBrk="0" fontAlgn="base" hangingPunct="0">
        <a:lnSpc>
          <a:spcPct val="120000"/>
        </a:lnSpc>
        <a:spcBef>
          <a:spcPct val="40000"/>
        </a:spcBef>
        <a:spcAft>
          <a:spcPct val="0"/>
        </a:spcAft>
        <a:buClr>
          <a:schemeClr val="accent2"/>
        </a:buClr>
        <a:buSzPct val="120000"/>
        <a:buFont typeface="Times" charset="0"/>
        <a:buChar char="•"/>
        <a:defRPr sz="1600">
          <a:solidFill>
            <a:schemeClr val="tx2"/>
          </a:solidFill>
          <a:latin typeface="+mn-lt"/>
          <a:ea typeface="ヒラギノ角ゴ Pro W3" charset="-128"/>
        </a:defRPr>
      </a:lvl7pPr>
      <a:lvl8pPr marL="2312988" indent="-174625" algn="l" rtl="0" eaLnBrk="0" fontAlgn="base" hangingPunct="0">
        <a:lnSpc>
          <a:spcPct val="120000"/>
        </a:lnSpc>
        <a:spcBef>
          <a:spcPct val="40000"/>
        </a:spcBef>
        <a:spcAft>
          <a:spcPct val="0"/>
        </a:spcAft>
        <a:buClr>
          <a:schemeClr val="accent2"/>
        </a:buClr>
        <a:buSzPct val="120000"/>
        <a:buFont typeface="Times" charset="0"/>
        <a:buChar char="•"/>
        <a:defRPr sz="1600">
          <a:solidFill>
            <a:schemeClr val="tx2"/>
          </a:solidFill>
          <a:latin typeface="+mn-lt"/>
          <a:ea typeface="ヒラギノ角ゴ Pro W3" charset="-128"/>
        </a:defRPr>
      </a:lvl8pPr>
      <a:lvl9pPr marL="2770188" indent="-174625" algn="l" rtl="0" eaLnBrk="0" fontAlgn="base" hangingPunct="0">
        <a:lnSpc>
          <a:spcPct val="120000"/>
        </a:lnSpc>
        <a:spcBef>
          <a:spcPct val="40000"/>
        </a:spcBef>
        <a:spcAft>
          <a:spcPct val="0"/>
        </a:spcAft>
        <a:buClr>
          <a:schemeClr val="accent2"/>
        </a:buClr>
        <a:buSzPct val="120000"/>
        <a:buFont typeface="Times" charset="0"/>
        <a:buChar char="•"/>
        <a:defRPr sz="1600">
          <a:solidFill>
            <a:schemeClr val="tx2"/>
          </a:solidFill>
          <a:latin typeface="+mn-lt"/>
          <a:ea typeface="ヒラギノ角ゴ Pro W3" charset="-128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http://link.springer.com/" TargetMode="Externa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8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8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8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8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8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8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8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8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8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8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link.live.springer.com/admin/counter4/faq" TargetMode="Externa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64000" y="4149080"/>
            <a:ext cx="4540448" cy="470898"/>
          </a:xfrm>
        </p:spPr>
        <p:txBody>
          <a:bodyPr/>
          <a:lstStyle/>
          <a:p>
            <a:r>
              <a:rPr lang="en-US" dirty="0" smtClean="0">
                <a:latin typeface="宋体" pitchFamily="2" charset="-122"/>
                <a:ea typeface="宋体" pitchFamily="2" charset="-122"/>
              </a:rPr>
              <a:t> </a:t>
            </a:r>
            <a:r>
              <a:rPr lang="en-US" dirty="0" err="1" smtClean="0">
                <a:latin typeface="宋体" pitchFamily="2" charset="-122"/>
                <a:ea typeface="宋体" pitchFamily="2" charset="-122"/>
              </a:rPr>
              <a:t>SpringerLink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新平台</a:t>
            </a:r>
            <a:endParaRPr lang="en-US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64000" y="5334000"/>
            <a:ext cx="4540448" cy="689420"/>
          </a:xfrm>
        </p:spPr>
        <p:txBody>
          <a:bodyPr/>
          <a:lstStyle/>
          <a:p>
            <a:r>
              <a:rPr lang="en-US" dirty="0" smtClean="0">
                <a:latin typeface="宋体" pitchFamily="2" charset="-122"/>
                <a:ea typeface="宋体" pitchFamily="2" charset="-122"/>
              </a:rPr>
              <a:t>                                2014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年</a:t>
            </a:r>
            <a:r>
              <a:rPr lang="en-US" altLang="zh-CN" dirty="0" smtClean="0">
                <a:latin typeface="宋体" pitchFamily="2" charset="-122"/>
                <a:ea typeface="宋体" pitchFamily="2" charset="-122"/>
              </a:rPr>
              <a:t>03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月</a:t>
            </a:r>
            <a:endParaRPr lang="en-US" altLang="zh-CN" dirty="0" smtClean="0">
              <a:latin typeface="宋体" pitchFamily="2" charset="-122"/>
              <a:ea typeface="宋体" pitchFamily="2" charset="-122"/>
            </a:endParaRPr>
          </a:p>
          <a:p>
            <a:r>
              <a:rPr lang="en-US" dirty="0" smtClean="0">
                <a:latin typeface="宋体" pitchFamily="2" charset="-122"/>
                <a:ea typeface="宋体" pitchFamily="2" charset="-122"/>
              </a:rPr>
              <a:t>                                  </a:t>
            </a:r>
            <a:endParaRPr lang="en-US" dirty="0">
              <a:latin typeface="宋体" pitchFamily="2" charset="-122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596900" y="1119188"/>
            <a:ext cx="7861300" cy="27463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0" i="0" u="none" strike="noStrike" kern="0" cap="none" spc="1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Cambria"/>
              </a:rPr>
              <a:t>主页</a:t>
            </a:r>
            <a:endParaRPr kumimoji="0" lang="de-DE" sz="2100" b="0" i="0" u="none" strike="noStrike" kern="0" cap="none" spc="1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Cambria"/>
            </a:endParaRPr>
          </a:p>
        </p:txBody>
      </p:sp>
      <p:sp>
        <p:nvSpPr>
          <p:cNvPr id="3" name="Inhaltsplatzhalter 2"/>
          <p:cNvSpPr txBox="1">
            <a:spLocks/>
          </p:cNvSpPr>
          <p:nvPr/>
        </p:nvSpPr>
        <p:spPr>
          <a:xfrm>
            <a:off x="609600" y="1679575"/>
            <a:ext cx="7848600" cy="3832845"/>
          </a:xfrm>
          <a:prstGeom prst="rect">
            <a:avLst/>
          </a:prstGeom>
        </p:spPr>
        <p:txBody>
          <a:bodyPr/>
          <a:lstStyle/>
          <a:p>
            <a:pPr marL="285750" indent="-285750" algn="l">
              <a:lnSpc>
                <a:spcPct val="120000"/>
              </a:lnSpc>
              <a:spcBef>
                <a:spcPct val="40000"/>
              </a:spcBef>
              <a:buClr>
                <a:schemeClr val="accent2"/>
              </a:buClr>
              <a:buSzPct val="130000"/>
              <a:buFont typeface="Arial" pitchFamily="34" charset="0"/>
              <a:buChar char="•"/>
              <a:defRPr/>
            </a:pPr>
            <a:r>
              <a:rPr kumimoji="0" 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ヒラギノ角ゴ Pro W3" pitchFamily="-65" charset="-128"/>
              </a:rPr>
              <a:t>3</a:t>
            </a:r>
            <a:r>
              <a:rPr kumimoji="0" lang="zh-CN" alt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ヒラギノ角ゴ Pro W3" pitchFamily="-65" charset="-128"/>
              </a:rPr>
              <a:t>个部分</a:t>
            </a:r>
            <a:r>
              <a:rPr kumimoji="0" 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ヒラギノ角ゴ Pro W3" pitchFamily="-65" charset="-128"/>
              </a:rPr>
              <a:t>: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搜索 </a:t>
            </a:r>
            <a:r>
              <a:rPr lang="en-US" altLang="zh-CN" dirty="0" smtClean="0">
                <a:latin typeface="宋体" pitchFamily="2" charset="-122"/>
                <a:ea typeface="宋体" pitchFamily="2" charset="-122"/>
              </a:rPr>
              <a:t>- 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浏览 </a:t>
            </a:r>
            <a:r>
              <a:rPr lang="en-US" altLang="zh-CN" dirty="0" smtClean="0">
                <a:latin typeface="宋体" pitchFamily="2" charset="-122"/>
                <a:ea typeface="宋体" pitchFamily="2" charset="-122"/>
              </a:rPr>
              <a:t>- 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内容</a:t>
            </a:r>
            <a:endParaRPr kumimoji="0" lang="en-US" sz="1600" b="0" i="0" u="none" strike="noStrike" kern="0" cap="none" spc="0" normalizeH="0" baseline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ヒラギノ角ゴ Pro W3" pitchFamily="-65" charset="-128"/>
            </a:endParaRPr>
          </a:p>
          <a:p>
            <a:pPr marL="285750" marR="0" lvl="0" indent="-285750" algn="l" defTabSz="914400" latinLnBrk="0">
              <a:lnSpc>
                <a:spcPct val="120000"/>
              </a:lnSpc>
              <a:spcBef>
                <a:spcPct val="40000"/>
              </a:spcBef>
              <a:buClr>
                <a:schemeClr val="accent2"/>
              </a:buClr>
              <a:buSzPct val="130000"/>
              <a:buFont typeface="Arial" pitchFamily="34" charset="0"/>
              <a:buChar char="•"/>
              <a:tabLst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  <a:cs typeface="ヒラギノ角ゴ Pro W3" pitchFamily="-65" charset="-128"/>
              </a:rPr>
              <a:t>以不同的颜色来识别用户或匿名用户</a:t>
            </a:r>
            <a:endParaRPr lang="en-US" kern="0" dirty="0" smtClean="0">
              <a:latin typeface="宋体" pitchFamily="2" charset="-122"/>
              <a:ea typeface="宋体" pitchFamily="2" charset="-122"/>
              <a:cs typeface="ヒラギノ角ゴ Pro W3" pitchFamily="-65" charset="-128"/>
            </a:endParaRPr>
          </a:p>
          <a:p>
            <a:pPr marL="285750" marR="0" lvl="0" indent="-285750" algn="l" defTabSz="914400" latinLnBrk="0">
              <a:lnSpc>
                <a:spcPct val="120000"/>
              </a:lnSpc>
              <a:spcBef>
                <a:spcPct val="40000"/>
              </a:spcBef>
              <a:buClr>
                <a:schemeClr val="accent2"/>
              </a:buClr>
              <a:buSzPct val="130000"/>
              <a:buFont typeface="Arial" pitchFamily="34" charset="0"/>
              <a:buChar char="•"/>
              <a:tabLst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  <a:cs typeface="ヒラギノ角ゴ Pro W3" pitchFamily="-65" charset="-128"/>
              </a:rPr>
              <a:t>具有可识别功能</a:t>
            </a:r>
            <a:endParaRPr lang="en-US" altLang="zh-CN" kern="0" dirty="0" smtClean="0">
              <a:latin typeface="宋体" pitchFamily="2" charset="-122"/>
              <a:ea typeface="宋体" pitchFamily="2" charset="-122"/>
              <a:cs typeface="ヒラギノ角ゴ Pro W3" pitchFamily="-65" charset="-128"/>
            </a:endParaRPr>
          </a:p>
          <a:p>
            <a:pPr marL="285750" lvl="0" indent="-285750" algn="l">
              <a:lnSpc>
                <a:spcPct val="120000"/>
              </a:lnSpc>
              <a:spcBef>
                <a:spcPct val="40000"/>
              </a:spcBef>
              <a:buClr>
                <a:schemeClr val="accent2"/>
              </a:buClr>
              <a:buSzPct val="130000"/>
              <a:buFont typeface="Arial" pitchFamily="34" charset="0"/>
              <a:buChar char="•"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  <a:cs typeface="ヒラギノ角ゴ Pro W3" pitchFamily="-65" charset="-128"/>
              </a:rPr>
              <a:t>匿名用户</a:t>
            </a:r>
            <a:endParaRPr lang="en-US" altLang="zh-CN" kern="0" dirty="0" smtClean="0">
              <a:latin typeface="宋体" pitchFamily="2" charset="-122"/>
              <a:ea typeface="宋体" pitchFamily="2" charset="-122"/>
              <a:cs typeface="ヒラギノ角ゴ Pro W3" pitchFamily="-65" charset="-128"/>
            </a:endParaRPr>
          </a:p>
          <a:p>
            <a:pPr marL="285750" lvl="0" indent="-285750" algn="l">
              <a:lnSpc>
                <a:spcPct val="120000"/>
              </a:lnSpc>
              <a:spcBef>
                <a:spcPct val="40000"/>
              </a:spcBef>
              <a:buClr>
                <a:schemeClr val="accent2"/>
              </a:buClr>
              <a:buSzPct val="130000"/>
              <a:buFont typeface="Arial" pitchFamily="34" charset="0"/>
              <a:buChar char="•"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  <a:cs typeface="ヒラギノ角ゴ Pro W3" pitchFamily="-65" charset="-128"/>
              </a:rPr>
              <a:t>公司用户</a:t>
            </a:r>
            <a:endParaRPr lang="en-US" kern="0" dirty="0" smtClean="0">
              <a:latin typeface="宋体" pitchFamily="2" charset="-122"/>
              <a:ea typeface="宋体" pitchFamily="2" charset="-122"/>
              <a:cs typeface="ヒラギノ角ゴ Pro W3" pitchFamily="-65" charset="-128"/>
            </a:endParaRPr>
          </a:p>
          <a:p>
            <a:pPr marL="285750" marR="0" lvl="0" indent="-285750" algn="l" defTabSz="914400" latinLnBrk="0">
              <a:lnSpc>
                <a:spcPct val="120000"/>
              </a:lnSpc>
              <a:spcBef>
                <a:spcPct val="40000"/>
              </a:spcBef>
              <a:buClr>
                <a:schemeClr val="accent2"/>
              </a:buClr>
              <a:buSzPct val="130000"/>
              <a:buFont typeface="Arial" pitchFamily="34" charset="0"/>
              <a:buChar char="•"/>
              <a:tabLst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  <a:cs typeface="ヒラギノ角ゴ Pro W3" pitchFamily="-65" charset="-128"/>
              </a:rPr>
              <a:t>公司标识</a:t>
            </a:r>
            <a:endParaRPr lang="en-US" altLang="zh-CN" kern="0" dirty="0" smtClean="0">
              <a:latin typeface="宋体" pitchFamily="2" charset="-122"/>
              <a:ea typeface="宋体" pitchFamily="2" charset="-122"/>
              <a:cs typeface="ヒラギノ角ゴ Pro W3" pitchFamily="-65" charset="-128"/>
            </a:endParaRPr>
          </a:p>
          <a:p>
            <a:pPr marL="285750" marR="0" lvl="0" indent="-285750" algn="l" defTabSz="914400" latinLnBrk="0">
              <a:lnSpc>
                <a:spcPct val="120000"/>
              </a:lnSpc>
              <a:spcBef>
                <a:spcPct val="40000"/>
              </a:spcBef>
              <a:buClr>
                <a:schemeClr val="accent2"/>
              </a:buClr>
              <a:buSzPct val="130000"/>
              <a:buFont typeface="Arial" pitchFamily="34" charset="0"/>
              <a:buChar char="•"/>
              <a:tabLst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  <a:cs typeface="ヒラギノ角ゴ Pro W3" pitchFamily="-65" charset="-128"/>
              </a:rPr>
              <a:t>搜索功能</a:t>
            </a:r>
            <a:endParaRPr lang="en-US" kern="0" dirty="0" smtClean="0">
              <a:latin typeface="宋体" pitchFamily="2" charset="-122"/>
              <a:ea typeface="宋体" pitchFamily="2" charset="-122"/>
              <a:cs typeface="ヒラギノ角ゴ Pro W3" pitchFamily="-65" charset="-128"/>
            </a:endParaRPr>
          </a:p>
          <a:p>
            <a:pPr marL="285750" marR="0" lvl="0" indent="-285750" algn="l" defTabSz="914400" latinLnBrk="0">
              <a:lnSpc>
                <a:spcPct val="120000"/>
              </a:lnSpc>
              <a:spcBef>
                <a:spcPct val="40000"/>
              </a:spcBef>
              <a:buClr>
                <a:schemeClr val="accent2"/>
              </a:buClr>
              <a:buSzPct val="130000"/>
              <a:buFont typeface="Arial" pitchFamily="34" charset="0"/>
              <a:buChar char="•"/>
              <a:tabLst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  <a:cs typeface="ヒラギノ角ゴ Pro W3" pitchFamily="-65" charset="-128"/>
              </a:rPr>
              <a:t>按行业浏览</a:t>
            </a:r>
            <a:endParaRPr lang="en-US" altLang="zh-CN" kern="0" dirty="0" smtClean="0">
              <a:latin typeface="宋体" pitchFamily="2" charset="-122"/>
              <a:ea typeface="宋体" pitchFamily="2" charset="-122"/>
              <a:cs typeface="ヒラギノ角ゴ Pro W3" pitchFamily="-65" charset="-128"/>
            </a:endParaRPr>
          </a:p>
          <a:p>
            <a:pPr marL="285750" marR="0" lvl="0" indent="-285750" algn="l" defTabSz="914400" latinLnBrk="0">
              <a:lnSpc>
                <a:spcPct val="120000"/>
              </a:lnSpc>
              <a:spcBef>
                <a:spcPct val="40000"/>
              </a:spcBef>
              <a:buClr>
                <a:schemeClr val="accent2"/>
              </a:buClr>
              <a:buSzPct val="130000"/>
              <a:buFont typeface="Arial" pitchFamily="34" charset="0"/>
              <a:buChar char="•"/>
              <a:tabLst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  <a:cs typeface="ヒラギノ角ゴ Pro W3" pitchFamily="-65" charset="-128"/>
              </a:rPr>
              <a:t>按内容浏览</a:t>
            </a:r>
            <a:endParaRPr lang="en-US" kern="0" dirty="0">
              <a:latin typeface="宋体" pitchFamily="2" charset="-122"/>
              <a:ea typeface="宋体" pitchFamily="2" charset="-122"/>
              <a:cs typeface="ヒラギノ角ゴ Pro W3" pitchFamily="-65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主页</a:t>
            </a:r>
            <a:endParaRPr lang="en-US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1384" y="1527048"/>
            <a:ext cx="2313432" cy="2486835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ct val="30000"/>
              </a:spcBef>
              <a:buClrTx/>
              <a:buSzTx/>
              <a:buFont typeface="Times"/>
              <a:buNone/>
              <a:defRPr/>
            </a:pP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主页分成三个部分</a:t>
            </a:r>
            <a:r>
              <a:rPr lang="en-US" dirty="0" smtClean="0">
                <a:latin typeface="宋体" pitchFamily="2" charset="-122"/>
                <a:ea typeface="宋体" pitchFamily="2" charset="-122"/>
              </a:rPr>
              <a:t>:</a:t>
            </a:r>
          </a:p>
          <a:p>
            <a:pPr marL="0" indent="0">
              <a:lnSpc>
                <a:spcPct val="100000"/>
              </a:lnSpc>
              <a:spcBef>
                <a:spcPct val="30000"/>
              </a:spcBef>
              <a:buClrTx/>
              <a:buSzTx/>
              <a:buFont typeface="Times"/>
              <a:buNone/>
              <a:defRPr/>
            </a:pPr>
            <a:endParaRPr lang="en-US" dirty="0" smtClean="0"/>
          </a:p>
          <a:p>
            <a:pPr marL="180975" indent="-180975">
              <a:lnSpc>
                <a:spcPct val="100000"/>
              </a:lnSpc>
              <a:spcBef>
                <a:spcPct val="30000"/>
              </a:spcBef>
              <a:buClr>
                <a:schemeClr val="accent6"/>
              </a:buClr>
              <a:buSzTx/>
              <a:defRPr/>
            </a:pP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搜索功能</a:t>
            </a:r>
            <a:endParaRPr lang="en-US" altLang="zh-CN" dirty="0" smtClean="0">
              <a:latin typeface="宋体" pitchFamily="2" charset="-122"/>
              <a:ea typeface="宋体" pitchFamily="2" charset="-122"/>
            </a:endParaRPr>
          </a:p>
          <a:p>
            <a:pPr marL="180975" indent="-180975">
              <a:lnSpc>
                <a:spcPct val="100000"/>
              </a:lnSpc>
              <a:spcBef>
                <a:spcPct val="30000"/>
              </a:spcBef>
              <a:buClr>
                <a:schemeClr val="accent6"/>
              </a:buClr>
              <a:buSzTx/>
              <a:defRPr/>
            </a:pP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浏览功能</a:t>
            </a:r>
            <a:endParaRPr lang="en-US" altLang="zh-CN" dirty="0" smtClean="0">
              <a:latin typeface="宋体" pitchFamily="2" charset="-122"/>
              <a:ea typeface="宋体" pitchFamily="2" charset="-122"/>
            </a:endParaRPr>
          </a:p>
          <a:p>
            <a:pPr marL="180975" indent="-180975">
              <a:lnSpc>
                <a:spcPct val="100000"/>
              </a:lnSpc>
              <a:spcBef>
                <a:spcPct val="30000"/>
              </a:spcBef>
              <a:buClr>
                <a:schemeClr val="accent6"/>
              </a:buClr>
              <a:buSzTx/>
              <a:defRPr/>
            </a:pP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根据您的个人资料提供的相关内容</a:t>
            </a:r>
            <a:endParaRPr lang="en-US" dirty="0" smtClean="0">
              <a:latin typeface="宋体" pitchFamily="2" charset="-122"/>
              <a:ea typeface="宋体" pitchFamily="2" charset="-122"/>
            </a:endParaRPr>
          </a:p>
          <a:p>
            <a:pPr marL="0" indent="0">
              <a:lnSpc>
                <a:spcPct val="100000"/>
              </a:lnSpc>
              <a:spcBef>
                <a:spcPct val="30000"/>
              </a:spcBef>
              <a:buClrTx/>
              <a:buSzTx/>
              <a:buNone/>
              <a:defRPr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2064" y="1490472"/>
            <a:ext cx="5542582" cy="47914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Abgerundetes Rechteck 16"/>
          <p:cNvSpPr/>
          <p:nvPr/>
        </p:nvSpPr>
        <p:spPr bwMode="auto">
          <a:xfrm>
            <a:off x="539552" y="1490472"/>
            <a:ext cx="5486400" cy="936104"/>
          </a:xfrm>
          <a:prstGeom prst="roundRect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6" name="Textfeld 17"/>
          <p:cNvSpPr txBox="1"/>
          <p:nvPr/>
        </p:nvSpPr>
        <p:spPr>
          <a:xfrm>
            <a:off x="4638892" y="1850512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  <a:t>搜索</a:t>
            </a:r>
            <a:endParaRPr lang="de-DE" sz="2000" dirty="0">
              <a:solidFill>
                <a:schemeClr val="accent6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7" name="Textfeld 5"/>
          <p:cNvSpPr txBox="1"/>
          <p:nvPr/>
        </p:nvSpPr>
        <p:spPr>
          <a:xfrm>
            <a:off x="972138" y="6099048"/>
            <a:ext cx="69762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000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  <a:t>浏览</a:t>
            </a:r>
            <a:endParaRPr lang="de-DE" sz="2000" dirty="0">
              <a:solidFill>
                <a:schemeClr val="accent6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8" name="Abgerundetes Rechteck 18"/>
          <p:cNvSpPr/>
          <p:nvPr/>
        </p:nvSpPr>
        <p:spPr bwMode="auto">
          <a:xfrm>
            <a:off x="512064" y="2478024"/>
            <a:ext cx="1645920" cy="4023360"/>
          </a:xfrm>
          <a:prstGeom prst="roundRect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9" name="Textfeld 6"/>
          <p:cNvSpPr txBox="1"/>
          <p:nvPr/>
        </p:nvSpPr>
        <p:spPr>
          <a:xfrm>
            <a:off x="3691275" y="6062472"/>
            <a:ext cx="113675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000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  <a:t>内容</a:t>
            </a:r>
            <a:endParaRPr lang="de-DE" sz="2000" dirty="0">
              <a:solidFill>
                <a:schemeClr val="accent6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10" name="Abgerundetes Rechteck 19"/>
          <p:cNvSpPr/>
          <p:nvPr/>
        </p:nvSpPr>
        <p:spPr bwMode="auto">
          <a:xfrm>
            <a:off x="2251760" y="2478024"/>
            <a:ext cx="3749040" cy="4023360"/>
          </a:xfrm>
          <a:prstGeom prst="roundRect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主页</a:t>
            </a:r>
            <a:endParaRPr lang="en-US" dirty="0"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65760" y="1453896"/>
            <a:ext cx="3954017" cy="31113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47872" y="3685032"/>
            <a:ext cx="3972178" cy="2706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120640" y="1344168"/>
            <a:ext cx="3666744" cy="1526572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ct val="30000"/>
              </a:spcBef>
              <a:buClrTx/>
              <a:buSzTx/>
              <a:buFont typeface="Times"/>
              <a:buNone/>
              <a:defRPr/>
            </a:pP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内容区域</a:t>
            </a:r>
            <a:endParaRPr lang="en-US" altLang="zh-CN" dirty="0" smtClean="0">
              <a:latin typeface="宋体" pitchFamily="2" charset="-122"/>
              <a:ea typeface="宋体" pitchFamily="2" charset="-122"/>
            </a:endParaRPr>
          </a:p>
          <a:p>
            <a:pPr marL="0" indent="0">
              <a:lnSpc>
                <a:spcPct val="100000"/>
              </a:lnSpc>
              <a:spcBef>
                <a:spcPct val="30000"/>
              </a:spcBef>
              <a:buClrTx/>
              <a:buSzTx/>
              <a:buFont typeface="Times"/>
              <a:buNone/>
              <a:defRPr/>
            </a:pPr>
            <a:endParaRPr lang="en-US" altLang="zh-CN" dirty="0" smtClean="0">
              <a:latin typeface="宋体" pitchFamily="2" charset="-122"/>
              <a:ea typeface="宋体" pitchFamily="2" charset="-122"/>
            </a:endParaRPr>
          </a:p>
          <a:p>
            <a:pPr marL="0" indent="0">
              <a:lnSpc>
                <a:spcPct val="100000"/>
              </a:lnSpc>
              <a:spcBef>
                <a:spcPct val="30000"/>
              </a:spcBef>
              <a:buClrTx/>
              <a:buSzTx/>
              <a:buFont typeface="Times"/>
              <a:buNone/>
              <a:defRPr/>
            </a:pP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在内容区域内会按颜色识别客户类别</a:t>
            </a:r>
            <a:r>
              <a:rPr lang="en-US" dirty="0" smtClean="0">
                <a:latin typeface="宋体" pitchFamily="2" charset="-122"/>
                <a:ea typeface="宋体" pitchFamily="2" charset="-122"/>
              </a:rPr>
              <a:t>:</a:t>
            </a:r>
          </a:p>
          <a:p>
            <a:pPr marL="342900" indent="-342900">
              <a:lnSpc>
                <a:spcPct val="100000"/>
              </a:lnSpc>
              <a:spcBef>
                <a:spcPct val="30000"/>
              </a:spcBef>
              <a:buClrTx/>
              <a:buSzTx/>
              <a:buFont typeface="Times"/>
              <a:buAutoNum type="arabicPeriod"/>
              <a:defRPr/>
            </a:pP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橙色代表匿名用户</a:t>
            </a:r>
            <a:endParaRPr lang="en-US" dirty="0" smtClean="0">
              <a:latin typeface="宋体" pitchFamily="2" charset="-122"/>
              <a:ea typeface="宋体" pitchFamily="2" charset="-122"/>
            </a:endParaRPr>
          </a:p>
          <a:p>
            <a:pPr marL="342900" indent="-342900">
              <a:lnSpc>
                <a:spcPct val="100000"/>
              </a:lnSpc>
              <a:spcBef>
                <a:spcPct val="30000"/>
              </a:spcBef>
              <a:buClrTx/>
              <a:buSzTx/>
              <a:buFont typeface="Times"/>
              <a:buAutoNum type="arabicPeriod"/>
              <a:defRPr/>
            </a:pP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粉色代表可识别客户</a:t>
            </a:r>
            <a:endParaRPr lang="en-US" dirty="0" smtClean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7" name="Abgerundetes Rechteck 10"/>
          <p:cNvSpPr/>
          <p:nvPr/>
        </p:nvSpPr>
        <p:spPr bwMode="auto">
          <a:xfrm>
            <a:off x="1691680" y="2624328"/>
            <a:ext cx="2560320" cy="936104"/>
          </a:xfrm>
          <a:prstGeom prst="roundRect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8" name="Abgerundetes Rechteck 11"/>
          <p:cNvSpPr/>
          <p:nvPr/>
        </p:nvSpPr>
        <p:spPr bwMode="auto">
          <a:xfrm>
            <a:off x="4864608" y="4782312"/>
            <a:ext cx="2560320" cy="1008112"/>
          </a:xfrm>
          <a:prstGeom prst="roundRect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9" name="Textfeld 11"/>
          <p:cNvSpPr txBox="1"/>
          <p:nvPr/>
        </p:nvSpPr>
        <p:spPr>
          <a:xfrm>
            <a:off x="3657600" y="2697480"/>
            <a:ext cx="4354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(1)</a:t>
            </a:r>
            <a:endParaRPr lang="de-DE" dirty="0"/>
          </a:p>
        </p:txBody>
      </p:sp>
      <p:sp>
        <p:nvSpPr>
          <p:cNvPr id="10" name="Textfeld 11"/>
          <p:cNvSpPr txBox="1"/>
          <p:nvPr/>
        </p:nvSpPr>
        <p:spPr>
          <a:xfrm>
            <a:off x="6879764" y="4855464"/>
            <a:ext cx="4354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(2)</a:t>
            </a:r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主页</a:t>
            </a:r>
            <a:r>
              <a:rPr lang="en-US" dirty="0" smtClean="0">
                <a:latin typeface="宋体" pitchFamily="2" charset="-122"/>
                <a:ea typeface="宋体" pitchFamily="2" charset="-122"/>
              </a:rPr>
              <a:t>: 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可识别用户</a:t>
            </a:r>
            <a:r>
              <a:rPr lang="en-US" dirty="0" smtClean="0">
                <a:latin typeface="宋体" pitchFamily="2" charset="-122"/>
                <a:ea typeface="宋体" pitchFamily="2" charset="-122"/>
              </a:rPr>
              <a:t> VS 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匿名用户</a:t>
            </a:r>
            <a:endParaRPr lang="en-US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008" y="1453896"/>
            <a:ext cx="3035808" cy="4641271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ct val="30000"/>
              </a:spcBef>
              <a:buClrTx/>
              <a:buSzTx/>
              <a:buFont typeface="Times"/>
              <a:buNone/>
              <a:defRPr/>
            </a:pPr>
            <a:r>
              <a:rPr lang="zh-CN" altLang="en-US" sz="1800" dirty="0" smtClean="0">
                <a:solidFill>
                  <a:schemeClr val="accent6"/>
                </a:solidFill>
                <a:latin typeface="SimSun" pitchFamily="2" charset="-122"/>
                <a:ea typeface="SimSun" pitchFamily="2" charset="-122"/>
              </a:rPr>
              <a:t>识别功能</a:t>
            </a:r>
            <a:endParaRPr lang="en-US" sz="1800" dirty="0" smtClean="0">
              <a:solidFill>
                <a:schemeClr val="accent6"/>
              </a:solidFill>
              <a:latin typeface="SimSun" pitchFamily="2" charset="-122"/>
              <a:ea typeface="SimSun" pitchFamily="2" charset="-122"/>
            </a:endParaRPr>
          </a:p>
          <a:p>
            <a:pPr marL="180975" indent="-180975">
              <a:lnSpc>
                <a:spcPct val="100000"/>
              </a:lnSpc>
              <a:spcBef>
                <a:spcPct val="30000"/>
              </a:spcBef>
              <a:buClr>
                <a:schemeClr val="accent6"/>
              </a:buClr>
              <a:buSzTx/>
              <a:buNone/>
              <a:defRPr/>
            </a:pPr>
            <a:endParaRPr lang="en-US" altLang="zh-CN" sz="1800" dirty="0" smtClean="0">
              <a:solidFill>
                <a:schemeClr val="tx1"/>
              </a:solidFill>
              <a:hlinkClick r:id="rId2"/>
            </a:endParaRPr>
          </a:p>
          <a:p>
            <a:pPr marL="180975" indent="-180975">
              <a:lnSpc>
                <a:spcPct val="100000"/>
              </a:lnSpc>
              <a:spcBef>
                <a:spcPct val="30000"/>
              </a:spcBef>
              <a:buClr>
                <a:schemeClr val="accent6"/>
              </a:buClr>
              <a:buSzTx/>
              <a:buNone/>
              <a:defRPr/>
            </a:pP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当某用户在可识别的</a:t>
            </a:r>
            <a:r>
              <a:rPr lang="en-US" altLang="zh-CN" dirty="0" smtClean="0">
                <a:latin typeface="宋体" pitchFamily="2" charset="-122"/>
                <a:ea typeface="宋体" pitchFamily="2" charset="-122"/>
              </a:rPr>
              <a:t>IP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范围内登入</a:t>
            </a:r>
            <a:r>
              <a:rPr lang="en-US" altLang="zh-CN" dirty="0" smtClean="0">
                <a:hlinkClick r:id="rId2"/>
              </a:rPr>
              <a:t>ht</a:t>
            </a:r>
            <a:r>
              <a:rPr lang="en-US" dirty="0" smtClean="0">
                <a:hlinkClick r:id="rId2"/>
              </a:rPr>
              <a:t>tp://link.springer.com</a:t>
            </a:r>
            <a:endParaRPr lang="en-US" dirty="0" smtClean="0"/>
          </a:p>
          <a:p>
            <a:pPr marL="0" indent="0">
              <a:lnSpc>
                <a:spcPct val="100000"/>
              </a:lnSpc>
              <a:spcBef>
                <a:spcPct val="30000"/>
              </a:spcBef>
              <a:buClr>
                <a:schemeClr val="accent6"/>
              </a:buClr>
              <a:buSzTx/>
              <a:buNone/>
              <a:defRPr/>
            </a:pP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时，该用户将自动识别为该机构的一部分</a:t>
            </a:r>
            <a:endParaRPr lang="en-US" dirty="0" smtClean="0">
              <a:latin typeface="宋体" pitchFamily="2" charset="-122"/>
              <a:ea typeface="宋体" pitchFamily="2" charset="-122"/>
            </a:endParaRPr>
          </a:p>
          <a:p>
            <a:pPr marL="0" indent="0">
              <a:lnSpc>
                <a:spcPct val="100000"/>
              </a:lnSpc>
              <a:spcBef>
                <a:spcPct val="30000"/>
              </a:spcBef>
              <a:buClr>
                <a:schemeClr val="accent6"/>
              </a:buClr>
              <a:buSzTx/>
              <a:buNone/>
              <a:defRPr/>
            </a:pPr>
            <a:endParaRPr lang="en-US" dirty="0" smtClean="0">
              <a:latin typeface="宋体" pitchFamily="2" charset="-122"/>
              <a:ea typeface="宋体" pitchFamily="2" charset="-122"/>
            </a:endParaRPr>
          </a:p>
          <a:p>
            <a:pPr marL="0" indent="0">
              <a:lnSpc>
                <a:spcPct val="100000"/>
              </a:lnSpc>
              <a:spcBef>
                <a:spcPct val="30000"/>
              </a:spcBef>
              <a:buClr>
                <a:schemeClr val="accent6"/>
              </a:buClr>
              <a:buSzTx/>
              <a:buNone/>
              <a:defRPr/>
            </a:pP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同时，用户登入时所用的邮箱和密码也可以进行识别：</a:t>
            </a:r>
            <a:endParaRPr lang="en-US" dirty="0" smtClean="0">
              <a:latin typeface="宋体" pitchFamily="2" charset="-122"/>
              <a:ea typeface="宋体" pitchFamily="2" charset="-122"/>
            </a:endParaRPr>
          </a:p>
          <a:p>
            <a:pPr marL="0" indent="0">
              <a:lnSpc>
                <a:spcPct val="100000"/>
              </a:lnSpc>
              <a:spcBef>
                <a:spcPct val="30000"/>
              </a:spcBef>
              <a:buClr>
                <a:schemeClr val="accent6"/>
              </a:buClr>
              <a:buSzTx/>
              <a:buNone/>
              <a:defRPr/>
            </a:pPr>
            <a:endParaRPr lang="en-US" sz="200" dirty="0" smtClean="0">
              <a:latin typeface="宋体" pitchFamily="2" charset="-122"/>
              <a:ea typeface="宋体" pitchFamily="2" charset="-122"/>
            </a:endParaRPr>
          </a:p>
          <a:p>
            <a:pPr marL="342900" indent="-342900">
              <a:lnSpc>
                <a:spcPct val="100000"/>
              </a:lnSpc>
              <a:spcBef>
                <a:spcPct val="30000"/>
              </a:spcBef>
              <a:buClr>
                <a:schemeClr val="accent6"/>
              </a:buClr>
              <a:buSzTx/>
              <a:buNone/>
              <a:defRPr/>
            </a:pPr>
            <a:r>
              <a:rPr lang="en-US" altLang="zh-CN" dirty="0" smtClean="0">
                <a:latin typeface="宋体" pitchFamily="2" charset="-122"/>
                <a:ea typeface="宋体" pitchFamily="2" charset="-122"/>
              </a:rPr>
              <a:t> 1.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点击注册</a:t>
            </a:r>
            <a:r>
              <a:rPr lang="en-US" altLang="zh-CN" dirty="0" smtClean="0">
                <a:latin typeface="宋体" pitchFamily="2" charset="-122"/>
                <a:ea typeface="宋体" pitchFamily="2" charset="-122"/>
              </a:rPr>
              <a:t>/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登录（</a:t>
            </a:r>
            <a:r>
              <a:rPr lang="en-US" dirty="0" smtClean="0">
                <a:latin typeface="宋体" pitchFamily="2" charset="-122"/>
                <a:ea typeface="宋体" pitchFamily="2" charset="-122"/>
              </a:rPr>
              <a:t>Sign Up/Login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）</a:t>
            </a:r>
            <a:endParaRPr lang="en-US" dirty="0" smtClean="0">
              <a:latin typeface="宋体" pitchFamily="2" charset="-122"/>
              <a:ea typeface="宋体" pitchFamily="2" charset="-122"/>
            </a:endParaRPr>
          </a:p>
          <a:p>
            <a:pPr marL="0" indent="0">
              <a:lnSpc>
                <a:spcPct val="100000"/>
              </a:lnSpc>
              <a:spcBef>
                <a:spcPct val="30000"/>
              </a:spcBef>
              <a:buClr>
                <a:schemeClr val="accent6"/>
              </a:buClr>
              <a:buSzTx/>
              <a:buNone/>
              <a:defRPr/>
            </a:pPr>
            <a:r>
              <a:rPr lang="en-US" dirty="0" smtClean="0">
                <a:latin typeface="宋体" pitchFamily="2" charset="-122"/>
                <a:ea typeface="宋体" pitchFamily="2" charset="-122"/>
              </a:rPr>
              <a:t> 2. 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注册并建立账户                               （</a:t>
            </a:r>
            <a:r>
              <a:rPr lang="en-US" dirty="0" smtClean="0">
                <a:latin typeface="宋体" pitchFamily="2" charset="-122"/>
                <a:ea typeface="宋体" pitchFamily="2" charset="-122"/>
              </a:rPr>
              <a:t>Sign up to create an  account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）</a:t>
            </a:r>
            <a:endParaRPr lang="en-US" dirty="0" smtClean="0">
              <a:latin typeface="宋体" pitchFamily="2" charset="-122"/>
              <a:ea typeface="宋体" pitchFamily="2" charset="-122"/>
            </a:endParaRPr>
          </a:p>
          <a:p>
            <a:pPr marL="0" indent="0">
              <a:lnSpc>
                <a:spcPct val="100000"/>
              </a:lnSpc>
              <a:spcBef>
                <a:spcPct val="30000"/>
              </a:spcBef>
              <a:buClr>
                <a:schemeClr val="accent6"/>
              </a:buClr>
              <a:buSzTx/>
              <a:buNone/>
              <a:defRPr/>
            </a:pPr>
            <a:r>
              <a:rPr lang="en-US" dirty="0" smtClean="0">
                <a:latin typeface="宋体" pitchFamily="2" charset="-122"/>
                <a:ea typeface="宋体" pitchFamily="2" charset="-122"/>
              </a:rPr>
              <a:t>3. 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或者在任何地点登入到您的收藏页面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9184" y="1636776"/>
            <a:ext cx="5293263" cy="44737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Abgerundetes Rechteck 16"/>
          <p:cNvSpPr/>
          <p:nvPr/>
        </p:nvSpPr>
        <p:spPr bwMode="auto">
          <a:xfrm>
            <a:off x="3986784" y="1617619"/>
            <a:ext cx="731520" cy="182880"/>
          </a:xfrm>
          <a:prstGeom prst="roundRect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7" name="Textfeld 11"/>
          <p:cNvSpPr txBox="1"/>
          <p:nvPr/>
        </p:nvSpPr>
        <p:spPr>
          <a:xfrm>
            <a:off x="3511296" y="1544176"/>
            <a:ext cx="435436" cy="348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(1)</a:t>
            </a:r>
            <a:endParaRPr lang="de-DE" dirty="0"/>
          </a:p>
        </p:txBody>
      </p:sp>
      <p:sp>
        <p:nvSpPr>
          <p:cNvPr id="8" name="Textfeld 11"/>
          <p:cNvSpPr txBox="1"/>
          <p:nvPr/>
        </p:nvSpPr>
        <p:spPr>
          <a:xfrm>
            <a:off x="2706624" y="3465576"/>
            <a:ext cx="4354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(2)</a:t>
            </a:r>
            <a:endParaRPr lang="de-DE" dirty="0"/>
          </a:p>
        </p:txBody>
      </p:sp>
      <p:sp>
        <p:nvSpPr>
          <p:cNvPr id="9" name="Textfeld 11"/>
          <p:cNvSpPr txBox="1"/>
          <p:nvPr/>
        </p:nvSpPr>
        <p:spPr>
          <a:xfrm>
            <a:off x="4828032" y="3977640"/>
            <a:ext cx="435436" cy="346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(3)</a:t>
            </a:r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机构</a:t>
            </a:r>
            <a:r>
              <a:rPr lang="en-US" dirty="0" smtClean="0">
                <a:latin typeface="宋体" pitchFamily="2" charset="-122"/>
                <a:ea typeface="宋体" pitchFamily="2" charset="-122"/>
              </a:rPr>
              <a:t>/ Athens 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登录</a:t>
            </a:r>
            <a:endParaRPr lang="en-US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85216" y="1563624"/>
            <a:ext cx="7081114" cy="4023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16"/>
          <p:cNvSpPr/>
          <p:nvPr/>
        </p:nvSpPr>
        <p:spPr bwMode="auto">
          <a:xfrm>
            <a:off x="4864608" y="1581912"/>
            <a:ext cx="1645920" cy="640080"/>
          </a:xfrm>
          <a:prstGeom prst="roundRect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900" y="1119188"/>
            <a:ext cx="7861300" cy="290849"/>
          </a:xfrm>
        </p:spPr>
        <p:txBody>
          <a:bodyPr/>
          <a:lstStyle/>
          <a:p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主页</a:t>
            </a:r>
            <a:r>
              <a:rPr lang="en-US" altLang="zh-CN" dirty="0" smtClean="0">
                <a:latin typeface="宋体" pitchFamily="2" charset="-122"/>
                <a:ea typeface="宋体" pitchFamily="2" charset="-122"/>
              </a:rPr>
              <a:t>- 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匿名用户</a:t>
            </a:r>
            <a:endParaRPr lang="en-US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69280" y="1557338"/>
            <a:ext cx="2633472" cy="2874633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ct val="30000"/>
              </a:spcBef>
              <a:buClrTx/>
              <a:buSzTx/>
              <a:buFont typeface="Times"/>
              <a:buNone/>
              <a:defRPr/>
            </a:pPr>
            <a:r>
              <a:rPr lang="zh-CN" altLang="en-US" sz="2000" b="1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  <a:t>匿名用户</a:t>
            </a:r>
            <a:r>
              <a:rPr lang="en-US" sz="2000" b="1" dirty="0" smtClean="0">
                <a:solidFill>
                  <a:schemeClr val="accent6"/>
                </a:solidFill>
              </a:rPr>
              <a:t>:</a:t>
            </a:r>
          </a:p>
          <a:p>
            <a:pPr marL="0" indent="0">
              <a:lnSpc>
                <a:spcPct val="100000"/>
              </a:lnSpc>
              <a:spcBef>
                <a:spcPct val="30000"/>
              </a:spcBef>
              <a:buClrTx/>
              <a:buSzTx/>
              <a:buFont typeface="Times"/>
              <a:buNone/>
              <a:defRPr/>
            </a:pPr>
            <a:endParaRPr lang="en-US" sz="2000" b="1" dirty="0" smtClean="0">
              <a:solidFill>
                <a:schemeClr val="accent6"/>
              </a:solidFill>
            </a:endParaRPr>
          </a:p>
          <a:p>
            <a:pPr marL="0" indent="0">
              <a:lnSpc>
                <a:spcPct val="100000"/>
              </a:lnSpc>
              <a:spcBef>
                <a:spcPct val="30000"/>
              </a:spcBef>
              <a:buClrTx/>
              <a:buSzTx/>
              <a:buFont typeface="Times"/>
              <a:buNone/>
              <a:defRPr/>
            </a:pP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如果您匿名登录，“活动”</a:t>
            </a:r>
            <a:r>
              <a:rPr lang="en-US" altLang="zh-CN" b="1" dirty="0" smtClean="0">
                <a:latin typeface="宋体" pitchFamily="2" charset="-122"/>
                <a:ea typeface="宋体" pitchFamily="2" charset="-122"/>
              </a:rPr>
              <a:t> </a:t>
            </a:r>
            <a:r>
              <a:rPr lang="zh-CN" altLang="en-US" b="1" dirty="0" smtClean="0">
                <a:latin typeface="宋体" pitchFamily="2" charset="-122"/>
                <a:ea typeface="宋体" pitchFamily="2" charset="-122"/>
              </a:rPr>
              <a:t>（</a:t>
            </a:r>
            <a:r>
              <a:rPr lang="en-US" altLang="zh-CN" b="1" dirty="0" smtClean="0">
                <a:latin typeface="宋体" pitchFamily="2" charset="-122"/>
                <a:ea typeface="宋体" pitchFamily="2" charset="-122"/>
              </a:rPr>
              <a:t>Activity</a:t>
            </a:r>
            <a:r>
              <a:rPr lang="zh-CN" altLang="en-US" b="1" dirty="0" smtClean="0">
                <a:latin typeface="宋体" pitchFamily="2" charset="-122"/>
                <a:ea typeface="宋体" pitchFamily="2" charset="-122"/>
              </a:rPr>
              <a:t>）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将显示为橙色</a:t>
            </a:r>
            <a:endParaRPr lang="en-US" altLang="zh-CN" dirty="0" smtClean="0">
              <a:latin typeface="宋体" pitchFamily="2" charset="-122"/>
              <a:ea typeface="宋体" pitchFamily="2" charset="-122"/>
            </a:endParaRPr>
          </a:p>
          <a:p>
            <a:pPr marL="0" indent="0">
              <a:lnSpc>
                <a:spcPct val="100000"/>
              </a:lnSpc>
              <a:spcBef>
                <a:spcPct val="30000"/>
              </a:spcBef>
              <a:buClrTx/>
              <a:buSzTx/>
              <a:buFont typeface="Times"/>
              <a:buNone/>
              <a:defRPr/>
            </a:pPr>
            <a:endParaRPr lang="en-US" dirty="0" smtClean="0">
              <a:latin typeface="宋体" pitchFamily="2" charset="-122"/>
              <a:ea typeface="宋体" pitchFamily="2" charset="-122"/>
            </a:endParaRPr>
          </a:p>
          <a:p>
            <a:pPr marL="0" indent="0">
              <a:lnSpc>
                <a:spcPct val="100000"/>
              </a:lnSpc>
              <a:spcBef>
                <a:spcPct val="30000"/>
              </a:spcBef>
              <a:buClrTx/>
              <a:buSzTx/>
              <a:buFont typeface="Times"/>
              <a:buNone/>
              <a:defRPr/>
            </a:pP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在该区域中，您将获得所有最近期的下载列表</a:t>
            </a:r>
            <a:endParaRPr lang="en-US" dirty="0" smtClean="0"/>
          </a:p>
          <a:p>
            <a:pPr marL="0" indent="0">
              <a:lnSpc>
                <a:spcPct val="100000"/>
              </a:lnSpc>
              <a:spcBef>
                <a:spcPct val="30000"/>
              </a:spcBef>
              <a:buClrTx/>
              <a:buSzTx/>
              <a:buFont typeface="Times"/>
              <a:buNone/>
              <a:defRPr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8368" y="1494663"/>
            <a:ext cx="4600575" cy="5153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Abgerundetes Rechteck 16"/>
          <p:cNvSpPr/>
          <p:nvPr/>
        </p:nvSpPr>
        <p:spPr bwMode="auto">
          <a:xfrm>
            <a:off x="658368" y="3947160"/>
            <a:ext cx="4572000" cy="2651760"/>
          </a:xfrm>
          <a:prstGeom prst="roundRect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主页</a:t>
            </a:r>
            <a:r>
              <a:rPr lang="en-US" dirty="0" smtClean="0">
                <a:latin typeface="宋体" pitchFamily="2" charset="-122"/>
                <a:ea typeface="宋体" pitchFamily="2" charset="-122"/>
              </a:rPr>
              <a:t> – 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可识别的机构用户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008" y="1557338"/>
            <a:ext cx="2889504" cy="2729978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ct val="30000"/>
              </a:spcBef>
              <a:buClrTx/>
              <a:buSzTx/>
              <a:buFont typeface="Times"/>
              <a:buNone/>
              <a:defRPr/>
            </a:pPr>
            <a:r>
              <a:rPr lang="zh-CN" altLang="en-US" sz="1800" b="1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  <a:t>机构用户</a:t>
            </a:r>
            <a:r>
              <a:rPr lang="en-US" sz="1800" b="1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  <a:t>:</a:t>
            </a:r>
          </a:p>
          <a:p>
            <a:pPr marL="0" indent="0">
              <a:lnSpc>
                <a:spcPct val="100000"/>
              </a:lnSpc>
              <a:spcBef>
                <a:spcPct val="30000"/>
              </a:spcBef>
              <a:buClrTx/>
              <a:buSzTx/>
              <a:buFont typeface="Times"/>
              <a:buNone/>
              <a:defRPr/>
            </a:pPr>
            <a:endParaRPr lang="en-US" sz="1800" b="1" dirty="0" smtClean="0">
              <a:solidFill>
                <a:schemeClr val="accent6"/>
              </a:solidFill>
              <a:latin typeface="宋体" pitchFamily="2" charset="-122"/>
              <a:ea typeface="宋体" pitchFamily="2" charset="-122"/>
            </a:endParaRPr>
          </a:p>
          <a:p>
            <a:pPr marL="0" indent="0">
              <a:lnSpc>
                <a:spcPct val="100000"/>
              </a:lnSpc>
              <a:spcBef>
                <a:spcPct val="30000"/>
              </a:spcBef>
              <a:buClrTx/>
              <a:buSzTx/>
              <a:buFont typeface="Times"/>
              <a:buNone/>
              <a:defRPr/>
            </a:pP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如果您以机构名义登入，</a:t>
            </a:r>
            <a:r>
              <a:rPr lang="en-US" dirty="0" smtClean="0">
                <a:latin typeface="宋体" pitchFamily="2" charset="-122"/>
                <a:ea typeface="宋体" pitchFamily="2" charset="-122"/>
              </a:rPr>
              <a:t> “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活动</a:t>
            </a:r>
            <a:r>
              <a:rPr lang="en-US" dirty="0" smtClean="0">
                <a:latin typeface="宋体" pitchFamily="2" charset="-122"/>
                <a:ea typeface="宋体" pitchFamily="2" charset="-122"/>
              </a:rPr>
              <a:t> 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”（</a:t>
            </a:r>
            <a:r>
              <a:rPr lang="en-US" altLang="zh-TW" b="1" dirty="0" smtClean="0">
                <a:latin typeface="宋体" pitchFamily="2" charset="-122"/>
                <a:ea typeface="宋体" pitchFamily="2" charset="-122"/>
              </a:rPr>
              <a:t>Activity</a:t>
            </a:r>
            <a:r>
              <a:rPr lang="zh-CN" altLang="en-US" b="1" dirty="0" smtClean="0">
                <a:latin typeface="宋体" pitchFamily="2" charset="-122"/>
                <a:ea typeface="宋体" pitchFamily="2" charset="-122"/>
              </a:rPr>
              <a:t>）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将显示为粉红色</a:t>
            </a:r>
            <a:endParaRPr lang="en-US" dirty="0" smtClean="0">
              <a:latin typeface="宋体" pitchFamily="2" charset="-122"/>
              <a:ea typeface="宋体" pitchFamily="2" charset="-122"/>
            </a:endParaRPr>
          </a:p>
          <a:p>
            <a:pPr marL="0" indent="0">
              <a:lnSpc>
                <a:spcPct val="100000"/>
              </a:lnSpc>
              <a:spcBef>
                <a:spcPct val="30000"/>
              </a:spcBef>
              <a:buClrTx/>
              <a:buSzTx/>
              <a:buFont typeface="Times"/>
              <a:buNone/>
              <a:defRPr/>
            </a:pPr>
            <a:endParaRPr lang="en-US" dirty="0" smtClean="0">
              <a:latin typeface="宋体" pitchFamily="2" charset="-122"/>
              <a:ea typeface="宋体" pitchFamily="2" charset="-122"/>
            </a:endParaRPr>
          </a:p>
          <a:p>
            <a:pPr marL="0" indent="0">
              <a:lnSpc>
                <a:spcPct val="100000"/>
              </a:lnSpc>
              <a:spcBef>
                <a:spcPct val="30000"/>
              </a:spcBef>
              <a:buClrTx/>
              <a:buSzTx/>
              <a:buFont typeface="Times"/>
              <a:buNone/>
              <a:defRPr/>
            </a:pP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在该区域内，您将会看到您所在机构最近期的下载列表</a:t>
            </a:r>
            <a:endParaRPr lang="en-US" dirty="0" smtClean="0">
              <a:latin typeface="宋体" pitchFamily="2" charset="-122"/>
              <a:ea typeface="宋体" pitchFamily="2" charset="-122"/>
            </a:endParaRPr>
          </a:p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31520" y="1490472"/>
            <a:ext cx="4608576" cy="50711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Abgerundetes Rechteck 16"/>
          <p:cNvSpPr/>
          <p:nvPr/>
        </p:nvSpPr>
        <p:spPr bwMode="auto">
          <a:xfrm>
            <a:off x="731520" y="3813048"/>
            <a:ext cx="4572000" cy="2651760"/>
          </a:xfrm>
          <a:prstGeom prst="roundRect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机构标识</a:t>
            </a:r>
            <a:endParaRPr lang="en-US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510528" y="1557338"/>
            <a:ext cx="2450592" cy="2265236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ct val="30000"/>
              </a:spcBef>
              <a:buClrTx/>
              <a:buSzTx/>
              <a:buFont typeface="Times"/>
              <a:buNone/>
              <a:defRPr/>
            </a:pPr>
            <a:r>
              <a:rPr lang="zh-CN" altLang="en-US" b="1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  <a:t>机构标识</a:t>
            </a:r>
            <a:endParaRPr lang="en-US" altLang="zh-CN" b="1" dirty="0" smtClean="0">
              <a:solidFill>
                <a:schemeClr val="accent6"/>
              </a:solidFill>
              <a:latin typeface="宋体" pitchFamily="2" charset="-122"/>
              <a:ea typeface="宋体" pitchFamily="2" charset="-122"/>
            </a:endParaRPr>
          </a:p>
          <a:p>
            <a:pPr marL="0" indent="0">
              <a:lnSpc>
                <a:spcPct val="100000"/>
              </a:lnSpc>
              <a:spcBef>
                <a:spcPct val="30000"/>
              </a:spcBef>
              <a:buClrTx/>
              <a:buSzTx/>
              <a:buFont typeface="Times"/>
              <a:buNone/>
              <a:defRPr/>
            </a:pPr>
            <a:endParaRPr lang="en-US" b="1" dirty="0" smtClean="0">
              <a:solidFill>
                <a:schemeClr val="accent6"/>
              </a:solidFill>
              <a:latin typeface="宋体" pitchFamily="2" charset="-122"/>
              <a:ea typeface="宋体" pitchFamily="2" charset="-122"/>
            </a:endParaRPr>
          </a:p>
          <a:p>
            <a:pPr marL="0" indent="0">
              <a:lnSpc>
                <a:spcPct val="100000"/>
              </a:lnSpc>
              <a:spcBef>
                <a:spcPct val="30000"/>
              </a:spcBef>
              <a:buClrTx/>
              <a:buSzTx/>
              <a:buFont typeface="Times"/>
              <a:buNone/>
              <a:defRPr/>
            </a:pP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对于公司用户，您可以将该公司的标识加入到</a:t>
            </a:r>
            <a:r>
              <a:rPr lang="en-US" altLang="zh-CN" dirty="0" smtClean="0">
                <a:latin typeface="宋体" pitchFamily="2" charset="-122"/>
                <a:ea typeface="宋体" pitchFamily="2" charset="-122"/>
              </a:rPr>
              <a:t>Springer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网站页眉</a:t>
            </a:r>
            <a:endParaRPr lang="en-US" altLang="zh-CN" dirty="0" smtClean="0">
              <a:latin typeface="宋体" pitchFamily="2" charset="-122"/>
              <a:ea typeface="宋体" pitchFamily="2" charset="-122"/>
            </a:endParaRPr>
          </a:p>
          <a:p>
            <a:pPr marL="0" indent="0">
              <a:lnSpc>
                <a:spcPct val="100000"/>
              </a:lnSpc>
              <a:spcBef>
                <a:spcPct val="30000"/>
              </a:spcBef>
              <a:buClrTx/>
              <a:buSzTx/>
              <a:buFont typeface="Times"/>
              <a:buNone/>
              <a:defRPr/>
            </a:pPr>
            <a:endParaRPr lang="en-US" dirty="0" smtClean="0">
              <a:latin typeface="宋体" pitchFamily="2" charset="-122"/>
              <a:ea typeface="宋体" pitchFamily="2" charset="-122"/>
            </a:endParaRPr>
          </a:p>
          <a:p>
            <a:pPr marL="0" indent="0">
              <a:lnSpc>
                <a:spcPct val="100000"/>
              </a:lnSpc>
              <a:spcBef>
                <a:spcPct val="30000"/>
              </a:spcBef>
              <a:buClrTx/>
              <a:buSzTx/>
              <a:buFont typeface="Times"/>
              <a:buNone/>
              <a:defRPr/>
            </a:pPr>
            <a:r>
              <a:rPr lang="en-US" altLang="zh-CN" dirty="0" err="1" smtClean="0">
                <a:latin typeface="宋体" pitchFamily="2" charset="-122"/>
                <a:ea typeface="宋体" pitchFamily="2" charset="-122"/>
              </a:rPr>
              <a:t>SpringerLink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数据库管理员可以进行此操作</a:t>
            </a:r>
            <a:endParaRPr lang="en-US" dirty="0" smtClean="0"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9184" y="1490472"/>
            <a:ext cx="6116320" cy="3328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Abgerundetes Rechteck 16"/>
          <p:cNvSpPr/>
          <p:nvPr/>
        </p:nvSpPr>
        <p:spPr bwMode="auto">
          <a:xfrm>
            <a:off x="4828032" y="1746503"/>
            <a:ext cx="1554480" cy="548640"/>
          </a:xfrm>
          <a:prstGeom prst="roundRect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搜索</a:t>
            </a:r>
            <a:endParaRPr lang="en-US" dirty="0"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9456" y="1490472"/>
            <a:ext cx="6519594" cy="35478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6876288" y="1628800"/>
            <a:ext cx="2016887" cy="2828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Times"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Calibri"/>
              </a:rPr>
              <a:t>搜索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Calibri"/>
              </a:rPr>
              <a:t>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Times"/>
              <a:buNone/>
              <a:tabLst/>
              <a:defRPr/>
            </a:pPr>
            <a:endParaRPr kumimoji="0" lang="en-US" sz="1800" b="1" i="0" u="none" strike="noStrike" kern="0" cap="none" spc="0" normalizeH="0" baseline="0" noProof="0" dirty="0" smtClean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Calibri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Times"/>
              <a:buAutoNum type="arabicPeriod"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Calibri"/>
              </a:rPr>
              <a:t>大多数用户通过搜索功能浏览我们的内容，因此在主页上搜索功能是最明显和最突出的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Calibri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Times"/>
              <a:buAutoNum type="arabicPeriod"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Calibri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Times"/>
              <a:buNone/>
              <a:tabLst/>
              <a:defRPr/>
            </a:pPr>
            <a:r>
              <a:rPr lang="en-US" kern="0" dirty="0" smtClean="0">
                <a:latin typeface="宋体" pitchFamily="2" charset="-122"/>
                <a:ea typeface="宋体" pitchFamily="2" charset="-122"/>
                <a:cs typeface="Calibri"/>
              </a:rPr>
              <a:t>2. </a:t>
            </a:r>
            <a:r>
              <a:rPr lang="zh-CN" altLang="en-US" kern="0" dirty="0" smtClean="0">
                <a:latin typeface="宋体" pitchFamily="2" charset="-122"/>
                <a:ea typeface="宋体" pitchFamily="2" charset="-122"/>
                <a:cs typeface="Calibri"/>
              </a:rPr>
              <a:t>同时主页还提供高                                级搜索和搜索帮助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Calibri"/>
            </a:endParaRPr>
          </a:p>
        </p:txBody>
      </p:sp>
      <p:sp>
        <p:nvSpPr>
          <p:cNvPr id="6" name="Abgerundetes Rechteck 7"/>
          <p:cNvSpPr/>
          <p:nvPr/>
        </p:nvSpPr>
        <p:spPr bwMode="auto">
          <a:xfrm>
            <a:off x="289128" y="1543064"/>
            <a:ext cx="4206240" cy="822960"/>
          </a:xfrm>
          <a:prstGeom prst="roundRect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24128" y="1938093"/>
            <a:ext cx="475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(1)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937760" y="1965960"/>
            <a:ext cx="475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(2)</a:t>
            </a:r>
            <a:endParaRPr lang="en-US" dirty="0"/>
          </a:p>
        </p:txBody>
      </p:sp>
      <p:sp>
        <p:nvSpPr>
          <p:cNvPr id="9" name="Abgerundetes Rechteck 7"/>
          <p:cNvSpPr/>
          <p:nvPr/>
        </p:nvSpPr>
        <p:spPr bwMode="auto">
          <a:xfrm>
            <a:off x="4535424" y="1911096"/>
            <a:ext cx="914400" cy="457200"/>
          </a:xfrm>
          <a:prstGeom prst="roundRect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高级搜索选项</a:t>
            </a:r>
            <a:endParaRPr lang="en-US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5696" y="1557338"/>
            <a:ext cx="4059936" cy="2164270"/>
          </a:xfrm>
        </p:spPr>
        <p:txBody>
          <a:bodyPr/>
          <a:lstStyle/>
          <a:p>
            <a:pPr>
              <a:buNone/>
            </a:pPr>
            <a:r>
              <a:rPr lang="zh-CN" altLang="en-US" dirty="0" smtClean="0">
                <a:latin typeface="SimSun" pitchFamily="2" charset="-122"/>
                <a:ea typeface="SimSun" pitchFamily="2" charset="-122"/>
              </a:rPr>
              <a:t>用户可以通过使用高级搜索选项进一步缩小搜索范围</a:t>
            </a:r>
            <a:endParaRPr lang="en-US" altLang="zh-CN" dirty="0" smtClean="0">
              <a:latin typeface="SimSun" pitchFamily="2" charset="-122"/>
              <a:ea typeface="SimSun" pitchFamily="2" charset="-122"/>
            </a:endParaRPr>
          </a:p>
          <a:p>
            <a:pPr>
              <a:buNone/>
            </a:pPr>
            <a:endParaRPr lang="en-US" altLang="zh-CN" dirty="0" smtClean="0">
              <a:latin typeface="SimSun" pitchFamily="2" charset="-122"/>
              <a:ea typeface="SimSun" pitchFamily="2" charset="-122"/>
            </a:endParaRPr>
          </a:p>
          <a:p>
            <a:pPr>
              <a:buNone/>
            </a:pPr>
            <a:endParaRPr lang="en-US" altLang="zh-CN" dirty="0" smtClean="0">
              <a:latin typeface="SimSun" pitchFamily="2" charset="-122"/>
              <a:ea typeface="SimSun" pitchFamily="2" charset="-122"/>
            </a:endParaRPr>
          </a:p>
          <a:p>
            <a:pPr>
              <a:buNone/>
            </a:pPr>
            <a:r>
              <a:rPr lang="zh-CN" altLang="en-US" dirty="0" smtClean="0">
                <a:latin typeface="SimSun" pitchFamily="2" charset="-122"/>
                <a:ea typeface="SimSun" pitchFamily="2" charset="-122"/>
              </a:rPr>
              <a:t>用户也可以限定在该机构的访问权限内搜索</a:t>
            </a:r>
            <a:endParaRPr lang="en-US" dirty="0">
              <a:latin typeface="SimSun" pitchFamily="2" charset="-122"/>
              <a:ea typeface="SimSun" pitchFamily="2" charset="-122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8640" y="1490472"/>
            <a:ext cx="3711056" cy="52920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Abgerundetes Rechteck 7"/>
          <p:cNvSpPr/>
          <p:nvPr/>
        </p:nvSpPr>
        <p:spPr bwMode="auto">
          <a:xfrm>
            <a:off x="804672" y="5970162"/>
            <a:ext cx="1645920" cy="374571"/>
          </a:xfrm>
          <a:prstGeom prst="roundRect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6" name="Abgerundetes Rechteck 7"/>
          <p:cNvSpPr/>
          <p:nvPr/>
        </p:nvSpPr>
        <p:spPr bwMode="auto">
          <a:xfrm>
            <a:off x="694944" y="2404872"/>
            <a:ext cx="1645920" cy="374571"/>
          </a:xfrm>
          <a:prstGeom prst="roundRect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09600" y="1557338"/>
            <a:ext cx="7848600" cy="18621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pic>
        <p:nvPicPr>
          <p:cNvPr id="107521" name="Picture 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552" y="986801"/>
            <a:ext cx="8136904" cy="55145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5"/>
          <p:cNvSpPr/>
          <p:nvPr/>
        </p:nvSpPr>
        <p:spPr bwMode="auto">
          <a:xfrm>
            <a:off x="768096" y="941832"/>
            <a:ext cx="1133856" cy="292608"/>
          </a:xfrm>
          <a:prstGeom prst="rect">
            <a:avLst/>
          </a:prstGeom>
          <a:noFill/>
          <a:ln w="2857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10" name="Rounded Rectangular Callout 9"/>
          <p:cNvSpPr/>
          <p:nvPr/>
        </p:nvSpPr>
        <p:spPr bwMode="auto">
          <a:xfrm rot="5400000">
            <a:off x="3986165" y="-676656"/>
            <a:ext cx="476726" cy="3767329"/>
          </a:xfrm>
          <a:prstGeom prst="wedgeRoundRectCallout">
            <a:avLst/>
          </a:prstGeom>
          <a:solidFill>
            <a:srgbClr val="D1DDE9"/>
          </a:solidFill>
          <a:ln w="9525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zh-CN" altLang="en-US" b="1" dirty="0" smtClean="0">
                <a:latin typeface="Calibri" pitchFamily="34" charset="0"/>
              </a:rPr>
              <a:t>新的</a:t>
            </a:r>
            <a:r>
              <a:rPr lang="en-US" b="1" dirty="0" smtClean="0">
                <a:latin typeface="Calibri" pitchFamily="34" charset="0"/>
              </a:rPr>
              <a:t> URL</a:t>
            </a:r>
            <a:r>
              <a:rPr lang="zh-CN" altLang="en-US" b="1" dirty="0" smtClean="0">
                <a:latin typeface="Calibri" pitchFamily="34" charset="0"/>
              </a:rPr>
              <a:t>地址</a:t>
            </a:r>
            <a:r>
              <a:rPr lang="en-US" b="1" dirty="0" smtClean="0">
                <a:latin typeface="Calibri" pitchFamily="34" charset="0"/>
              </a:rPr>
              <a:t>: link.springer.com</a:t>
            </a:r>
            <a:endParaRPr lang="en-US" b="1" dirty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5216" y="1124712"/>
            <a:ext cx="7861300" cy="296235"/>
          </a:xfrm>
        </p:spPr>
        <p:txBody>
          <a:bodyPr/>
          <a:lstStyle/>
          <a:p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浏览</a:t>
            </a:r>
            <a:endParaRPr lang="en-US" dirty="0"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8401" y="1527048"/>
            <a:ext cx="5374031" cy="46959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Content Placeholder 2"/>
          <p:cNvSpPr txBox="1">
            <a:spLocks noGrp="1"/>
          </p:cNvSpPr>
          <p:nvPr>
            <p:ph idx="1"/>
          </p:nvPr>
        </p:nvSpPr>
        <p:spPr bwMode="auto">
          <a:xfrm>
            <a:off x="5998464" y="978408"/>
            <a:ext cx="2926080" cy="482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spcBef>
                <a:spcPct val="30000"/>
              </a:spcBef>
              <a:buNone/>
              <a:defRPr/>
            </a:pPr>
            <a:r>
              <a:rPr lang="zh-CN" altLang="en-US" b="1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  <a:cs typeface="+mn-cs"/>
              </a:rPr>
              <a:t>浏览</a:t>
            </a:r>
            <a:r>
              <a:rPr lang="en-US" b="1" kern="0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  <a:cs typeface="+mn-cs"/>
              </a:rPr>
              <a:t>:</a:t>
            </a:r>
            <a:endParaRPr lang="en-US" b="1" kern="0" dirty="0">
              <a:solidFill>
                <a:schemeClr val="accent6"/>
              </a:solidFill>
              <a:latin typeface="宋体" pitchFamily="2" charset="-122"/>
              <a:ea typeface="宋体" pitchFamily="2" charset="-122"/>
              <a:cs typeface="+mn-cs"/>
            </a:endParaRPr>
          </a:p>
          <a:p>
            <a:pPr marL="0" indent="0" eaLnBrk="0" hangingPunct="0">
              <a:spcBef>
                <a:spcPct val="30000"/>
              </a:spcBef>
              <a:buFont typeface="Times"/>
              <a:buNone/>
              <a:defRPr/>
            </a:pPr>
            <a:r>
              <a:rPr lang="zh-CN" altLang="en-US" dirty="0" smtClean="0">
                <a:latin typeface="宋体" pitchFamily="2" charset="-122"/>
                <a:ea typeface="宋体" pitchFamily="2" charset="-122"/>
                <a:cs typeface="+mn-cs"/>
              </a:rPr>
              <a:t>在页面左方的框中，浏览功能按</a:t>
            </a:r>
            <a:r>
              <a:rPr lang="zh-CN" altLang="en-US" kern="0" dirty="0" smtClean="0">
                <a:latin typeface="宋体" pitchFamily="2" charset="-122"/>
                <a:ea typeface="宋体" pitchFamily="2" charset="-122"/>
                <a:cs typeface="+mn-cs"/>
              </a:rPr>
              <a:t>学科分类</a:t>
            </a:r>
            <a:endParaRPr lang="en-US" kern="0" dirty="0" smtClean="0">
              <a:latin typeface="宋体" pitchFamily="2" charset="-122"/>
              <a:ea typeface="宋体" pitchFamily="2" charset="-122"/>
              <a:cs typeface="+mn-cs"/>
            </a:endParaRPr>
          </a:p>
          <a:p>
            <a:pPr marL="0" indent="0" eaLnBrk="0" hangingPunct="0">
              <a:spcBef>
                <a:spcPct val="30000"/>
              </a:spcBef>
              <a:buFont typeface="Times"/>
              <a:buNone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  <a:cs typeface="+mn-cs"/>
              </a:rPr>
              <a:t>如果您点击某个学科，您将会进入到该学科的新页面</a:t>
            </a:r>
            <a:endParaRPr lang="en-US" kern="0" dirty="0" smtClean="0">
              <a:latin typeface="宋体" pitchFamily="2" charset="-122"/>
              <a:ea typeface="宋体" pitchFamily="2" charset="-122"/>
              <a:cs typeface="+mn-cs"/>
            </a:endParaRPr>
          </a:p>
          <a:p>
            <a:pPr marL="0" indent="0" eaLnBrk="0" hangingPunct="0">
              <a:spcBef>
                <a:spcPct val="30000"/>
              </a:spcBef>
              <a:buFont typeface="Times"/>
              <a:buNone/>
              <a:defRPr/>
            </a:pPr>
            <a:endParaRPr lang="en-US" dirty="0" smtClean="0">
              <a:latin typeface="宋体" pitchFamily="2" charset="-122"/>
              <a:ea typeface="宋体" pitchFamily="2" charset="-122"/>
              <a:cs typeface="+mn-cs"/>
            </a:endParaRPr>
          </a:p>
          <a:p>
            <a:pPr marL="0" indent="0" eaLnBrk="0" hangingPunct="0">
              <a:spcBef>
                <a:spcPct val="30000"/>
              </a:spcBef>
              <a:buFont typeface="Times"/>
              <a:buNone/>
              <a:defRPr/>
            </a:pPr>
            <a:r>
              <a:rPr lang="zh-CN" altLang="en-US" dirty="0" smtClean="0">
                <a:latin typeface="宋体" pitchFamily="2" charset="-122"/>
                <a:ea typeface="宋体" pitchFamily="2" charset="-122"/>
                <a:cs typeface="+mn-cs"/>
              </a:rPr>
              <a:t>您也可以按内容的类型来浏览</a:t>
            </a:r>
            <a:r>
              <a:rPr lang="en-US" dirty="0" smtClean="0">
                <a:latin typeface="宋体" pitchFamily="2" charset="-122"/>
                <a:ea typeface="宋体" pitchFamily="2" charset="-122"/>
                <a:cs typeface="+mn-cs"/>
              </a:rPr>
              <a:t> </a:t>
            </a:r>
            <a:r>
              <a:rPr lang="en-US" kern="0" dirty="0" smtClean="0">
                <a:latin typeface="宋体" pitchFamily="2" charset="-122"/>
                <a:ea typeface="宋体" pitchFamily="2" charset="-122"/>
                <a:cs typeface="+mn-cs"/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ct val="30000"/>
              </a:spcBef>
              <a:buClr>
                <a:schemeClr val="accent6"/>
              </a:buClr>
              <a:buSzTx/>
              <a:buNone/>
              <a:defRPr/>
            </a:pPr>
            <a:r>
              <a:rPr lang="zh-CN" altLang="en-US" dirty="0" smtClean="0">
                <a:latin typeface="宋体" pitchFamily="2" charset="-122"/>
                <a:ea typeface="宋体" pitchFamily="2" charset="-122"/>
                <a:cs typeface="+mn-cs"/>
              </a:rPr>
              <a:t>在学科导航框的下方，您可以找到详细的内容类型</a:t>
            </a:r>
            <a:r>
              <a:rPr lang="en-US" dirty="0" smtClean="0">
                <a:latin typeface="宋体" pitchFamily="2" charset="-122"/>
                <a:ea typeface="宋体" pitchFamily="2" charset="-122"/>
                <a:cs typeface="+mn-cs"/>
              </a:rPr>
              <a:t>:</a:t>
            </a:r>
            <a:r>
              <a:rPr lang="en-US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/>
            </a:r>
            <a:br>
              <a:rPr lang="en-US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</a:br>
            <a:endParaRPr lang="en-US" dirty="0" smtClean="0">
              <a:solidFill>
                <a:schemeClr val="tx1"/>
              </a:solidFill>
              <a:latin typeface="宋体" pitchFamily="2" charset="-122"/>
              <a:ea typeface="宋体" pitchFamily="2" charset="-122"/>
            </a:endParaRPr>
          </a:p>
          <a:p>
            <a:pPr marL="266700" lvl="1" indent="-180975">
              <a:lnSpc>
                <a:spcPct val="100000"/>
              </a:lnSpc>
              <a:spcBef>
                <a:spcPct val="30000"/>
              </a:spcBef>
              <a:buClr>
                <a:schemeClr val="accent6"/>
              </a:buClr>
              <a:buSzTx/>
              <a:defRPr/>
            </a:pPr>
            <a:r>
              <a:rPr lang="zh-CN" altLang="en-US" dirty="0" smtClean="0">
                <a:latin typeface="宋体" pitchFamily="2" charset="-122"/>
                <a:ea typeface="宋体" pitchFamily="2" charset="-122"/>
                <a:cs typeface="+mn-cs"/>
              </a:rPr>
              <a:t>（期刊）文章</a:t>
            </a:r>
            <a:endParaRPr lang="en-US" dirty="0" smtClean="0">
              <a:latin typeface="宋体" pitchFamily="2" charset="-122"/>
              <a:ea typeface="宋体" pitchFamily="2" charset="-122"/>
              <a:cs typeface="+mn-cs"/>
            </a:endParaRPr>
          </a:p>
          <a:p>
            <a:pPr marL="266700" lvl="1" indent="-180975">
              <a:lnSpc>
                <a:spcPct val="100000"/>
              </a:lnSpc>
              <a:spcBef>
                <a:spcPct val="30000"/>
              </a:spcBef>
              <a:buClr>
                <a:schemeClr val="accent6"/>
              </a:buClr>
              <a:buSzTx/>
              <a:defRPr/>
            </a:pPr>
            <a:r>
              <a:rPr lang="zh-CN" altLang="en-US" dirty="0" smtClean="0">
                <a:latin typeface="宋体" pitchFamily="2" charset="-122"/>
                <a:ea typeface="宋体" pitchFamily="2" charset="-122"/>
                <a:cs typeface="+mn-cs"/>
              </a:rPr>
              <a:t> 参考文献</a:t>
            </a:r>
            <a:endParaRPr lang="en-US" altLang="en-US" dirty="0" smtClean="0">
              <a:latin typeface="宋体" pitchFamily="2" charset="-122"/>
              <a:ea typeface="宋体" pitchFamily="2" charset="-122"/>
              <a:cs typeface="+mn-cs"/>
            </a:endParaRPr>
          </a:p>
          <a:p>
            <a:pPr marL="266700" lvl="1" indent="-180975">
              <a:lnSpc>
                <a:spcPct val="100000"/>
              </a:lnSpc>
              <a:spcBef>
                <a:spcPct val="30000"/>
              </a:spcBef>
              <a:buClr>
                <a:schemeClr val="accent6"/>
              </a:buClr>
              <a:buSzTx/>
              <a:defRPr/>
            </a:pPr>
            <a:r>
              <a:rPr lang="en-US" dirty="0" smtClean="0">
                <a:latin typeface="宋体" pitchFamily="2" charset="-122"/>
                <a:ea typeface="宋体" pitchFamily="2" charset="-122"/>
                <a:cs typeface="+mn-cs"/>
              </a:rPr>
              <a:t> (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  <a:cs typeface="+mn-cs"/>
              </a:rPr>
              <a:t>图书</a:t>
            </a:r>
            <a:r>
              <a:rPr lang="en-US" dirty="0" smtClean="0">
                <a:latin typeface="宋体" pitchFamily="2" charset="-122"/>
                <a:ea typeface="宋体" pitchFamily="2" charset="-122"/>
                <a:cs typeface="+mn-cs"/>
              </a:rPr>
              <a:t>) 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  <a:cs typeface="+mn-cs"/>
              </a:rPr>
              <a:t>章节</a:t>
            </a:r>
          </a:p>
          <a:p>
            <a:pPr marL="266700" lvl="1" indent="-180975">
              <a:lnSpc>
                <a:spcPct val="100000"/>
              </a:lnSpc>
              <a:spcBef>
                <a:spcPct val="30000"/>
              </a:spcBef>
              <a:buClr>
                <a:schemeClr val="accent6"/>
              </a:buClr>
              <a:buSzTx/>
              <a:defRPr/>
            </a:pPr>
            <a:r>
              <a:rPr lang="zh-CN" altLang="en-US" dirty="0" smtClean="0">
                <a:latin typeface="宋体" pitchFamily="2" charset="-122"/>
                <a:ea typeface="宋体" pitchFamily="2" charset="-122"/>
                <a:cs typeface="+mn-cs"/>
              </a:rPr>
              <a:t> 实验室指南</a:t>
            </a:r>
            <a:endParaRPr lang="en-US" dirty="0" smtClean="0">
              <a:latin typeface="宋体" pitchFamily="2" charset="-122"/>
              <a:ea typeface="宋体" pitchFamily="2" charset="-122"/>
              <a:cs typeface="+mn-cs"/>
            </a:endParaRPr>
          </a:p>
          <a:p>
            <a:pPr marL="0" indent="0" eaLnBrk="0" hangingPunct="0">
              <a:spcBef>
                <a:spcPct val="30000"/>
              </a:spcBef>
              <a:buFont typeface="Times"/>
              <a:buNone/>
              <a:defRPr/>
            </a:pPr>
            <a:endParaRPr lang="en-US" kern="0" dirty="0">
              <a:latin typeface="+mn-lt"/>
              <a:cs typeface="+mn-cs"/>
            </a:endParaRPr>
          </a:p>
        </p:txBody>
      </p:sp>
      <p:sp>
        <p:nvSpPr>
          <p:cNvPr id="7" name="Abgerundetes Rechteck 7"/>
          <p:cNvSpPr/>
          <p:nvPr/>
        </p:nvSpPr>
        <p:spPr bwMode="auto">
          <a:xfrm>
            <a:off x="365760" y="2514600"/>
            <a:ext cx="1531278" cy="3657600"/>
          </a:xfrm>
          <a:prstGeom prst="roundRect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8" name="Abgerundetes Rechteck 7"/>
          <p:cNvSpPr/>
          <p:nvPr/>
        </p:nvSpPr>
        <p:spPr bwMode="auto">
          <a:xfrm>
            <a:off x="2157984" y="2441447"/>
            <a:ext cx="3368812" cy="640080"/>
          </a:xfrm>
          <a:prstGeom prst="roundRect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011680" y="5148072"/>
            <a:ext cx="2006129" cy="1572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7"/>
          <p:cNvSpPr/>
          <p:nvPr/>
        </p:nvSpPr>
        <p:spPr bwMode="auto">
          <a:xfrm>
            <a:off x="2016594" y="5111496"/>
            <a:ext cx="2011680" cy="1645920"/>
          </a:xfrm>
          <a:prstGeom prst="roundRect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11" name="Isosceles Triangle 10"/>
          <p:cNvSpPr/>
          <p:nvPr/>
        </p:nvSpPr>
        <p:spPr bwMode="auto">
          <a:xfrm rot="16200000">
            <a:off x="731520" y="5404104"/>
            <a:ext cx="1463040" cy="1097280"/>
          </a:xfrm>
          <a:prstGeom prst="triangle">
            <a:avLst>
              <a:gd name="adj" fmla="val 28687"/>
            </a:avLst>
          </a:prstGeom>
          <a:solidFill>
            <a:schemeClr val="accent2">
              <a:alpha val="44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搜索结果页面</a:t>
            </a:r>
            <a:endParaRPr lang="en-US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45352" y="1490472"/>
            <a:ext cx="2788920" cy="3222421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lvl="0" indent="0">
              <a:lnSpc>
                <a:spcPct val="100000"/>
              </a:lnSpc>
              <a:spcBef>
                <a:spcPct val="30000"/>
              </a:spcBef>
              <a:buClrTx/>
              <a:buSzTx/>
              <a:buNone/>
              <a:defRPr/>
            </a:pPr>
            <a:r>
              <a:rPr lang="zh-CN" altLang="en-US" sz="1800" b="1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  <a:cs typeface="+mn-cs"/>
              </a:rPr>
              <a:t>搜索结果</a:t>
            </a:r>
            <a:r>
              <a:rPr lang="en-US" sz="1800" b="1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  <a:cs typeface="+mn-cs"/>
              </a:rPr>
              <a:t>:</a:t>
            </a:r>
          </a:p>
          <a:p>
            <a:pPr marL="0" lvl="0" indent="0">
              <a:lnSpc>
                <a:spcPct val="100000"/>
              </a:lnSpc>
              <a:spcBef>
                <a:spcPct val="30000"/>
              </a:spcBef>
              <a:buClrTx/>
              <a:buSzTx/>
              <a:buNone/>
              <a:defRPr/>
            </a:pPr>
            <a:endParaRPr lang="en-US" sz="1800" b="1" dirty="0" smtClean="0">
              <a:solidFill>
                <a:schemeClr val="accent6"/>
              </a:solidFill>
              <a:latin typeface="宋体" pitchFamily="2" charset="-122"/>
              <a:ea typeface="宋体" pitchFamily="2" charset="-122"/>
              <a:cs typeface="+mn-cs"/>
            </a:endParaRPr>
          </a:p>
          <a:p>
            <a:pPr marL="0" lvl="0" indent="0">
              <a:lnSpc>
                <a:spcPct val="100000"/>
              </a:lnSpc>
              <a:spcBef>
                <a:spcPct val="30000"/>
              </a:spcBef>
              <a:buClrTx/>
              <a:buSzTx/>
              <a:buNone/>
              <a:defRPr/>
            </a:pPr>
            <a:r>
              <a:rPr lang="zh-CN" altLang="en-US" dirty="0" smtClean="0">
                <a:latin typeface="宋体" pitchFamily="2" charset="-122"/>
                <a:ea typeface="宋体" pitchFamily="2" charset="-122"/>
                <a:cs typeface="+mn-cs"/>
              </a:rPr>
              <a:t>您可以在页面右下角找到搜索结果列表</a:t>
            </a:r>
            <a:endParaRPr lang="en-US" dirty="0" smtClean="0">
              <a:latin typeface="宋体" pitchFamily="2" charset="-122"/>
              <a:ea typeface="宋体" pitchFamily="2" charset="-122"/>
              <a:cs typeface="+mn-cs"/>
            </a:endParaRPr>
          </a:p>
          <a:p>
            <a:pPr marL="0" lvl="0" indent="0">
              <a:lnSpc>
                <a:spcPct val="100000"/>
              </a:lnSpc>
              <a:spcBef>
                <a:spcPct val="30000"/>
              </a:spcBef>
              <a:buClrTx/>
              <a:buSzTx/>
              <a:buNone/>
              <a:defRPr/>
            </a:pPr>
            <a:endParaRPr lang="en-US" dirty="0" smtClean="0">
              <a:latin typeface="宋体" pitchFamily="2" charset="-122"/>
              <a:ea typeface="宋体" pitchFamily="2" charset="-122"/>
              <a:cs typeface="+mn-cs"/>
            </a:endParaRPr>
          </a:p>
          <a:p>
            <a:pPr marL="0" lvl="0" indent="0">
              <a:lnSpc>
                <a:spcPct val="100000"/>
              </a:lnSpc>
              <a:spcBef>
                <a:spcPct val="30000"/>
              </a:spcBef>
              <a:buClrTx/>
              <a:buSzTx/>
              <a:buNone/>
              <a:defRPr/>
            </a:pPr>
            <a:r>
              <a:rPr lang="zh-CN" altLang="en-US" dirty="0" smtClean="0">
                <a:latin typeface="宋体" pitchFamily="2" charset="-122"/>
                <a:ea typeface="宋体" pitchFamily="2" charset="-122"/>
                <a:cs typeface="+mn-cs"/>
              </a:rPr>
              <a:t>在默认情况下，将显示所有的搜索结果</a:t>
            </a:r>
            <a:endParaRPr lang="en-US" dirty="0" smtClean="0">
              <a:latin typeface="宋体" pitchFamily="2" charset="-122"/>
              <a:ea typeface="宋体" pitchFamily="2" charset="-122"/>
              <a:cs typeface="+mn-cs"/>
            </a:endParaRPr>
          </a:p>
          <a:p>
            <a:pPr marL="0" lvl="0" indent="0">
              <a:lnSpc>
                <a:spcPct val="100000"/>
              </a:lnSpc>
              <a:spcBef>
                <a:spcPct val="30000"/>
              </a:spcBef>
              <a:buClrTx/>
              <a:buSzTx/>
              <a:buNone/>
              <a:defRPr/>
            </a:pPr>
            <a:endParaRPr lang="en-US" dirty="0" smtClean="0">
              <a:latin typeface="宋体" pitchFamily="2" charset="-122"/>
              <a:ea typeface="宋体" pitchFamily="2" charset="-122"/>
              <a:cs typeface="+mn-cs"/>
            </a:endParaRPr>
          </a:p>
          <a:p>
            <a:pPr marL="0" indent="0">
              <a:lnSpc>
                <a:spcPct val="100000"/>
              </a:lnSpc>
              <a:spcBef>
                <a:spcPct val="30000"/>
              </a:spcBef>
              <a:buClrTx/>
              <a:buSzTx/>
              <a:buNone/>
              <a:defRPr/>
            </a:pPr>
            <a:r>
              <a:rPr lang="zh-CN" altLang="en-US" dirty="0" smtClean="0">
                <a:latin typeface="宋体" pitchFamily="2" charset="-122"/>
                <a:ea typeface="宋体" pitchFamily="2" charset="-122"/>
                <a:cs typeface="+mn-cs"/>
              </a:rPr>
              <a:t>如果您只想看到权限范围内的搜索结果，取消黄色框上的勾选</a:t>
            </a:r>
            <a:endParaRPr lang="en-US" altLang="en-US" dirty="0">
              <a:latin typeface="宋体" pitchFamily="2" charset="-122"/>
              <a:ea typeface="宋体" pitchFamily="2" charset="-122"/>
              <a:cs typeface="+mn-cs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screen"/>
          <a:srcRect t="7830"/>
          <a:stretch>
            <a:fillRect/>
          </a:stretch>
        </p:blipFill>
        <p:spPr bwMode="auto">
          <a:xfrm>
            <a:off x="161055" y="1527048"/>
            <a:ext cx="6020289" cy="4347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tx1">
                <a:alpha val="30000"/>
              </a:schemeClr>
            </a:outerShdw>
          </a:effectLst>
        </p:spPr>
      </p:pic>
      <p:sp>
        <p:nvSpPr>
          <p:cNvPr id="6" name="Abgerundetes Rechteck 10"/>
          <p:cNvSpPr/>
          <p:nvPr/>
        </p:nvSpPr>
        <p:spPr bwMode="auto">
          <a:xfrm>
            <a:off x="1536192" y="3465576"/>
            <a:ext cx="4248150" cy="2447925"/>
          </a:xfrm>
          <a:prstGeom prst="roundRect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e-DE">
              <a:latin typeface="Arial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5013" y="2221992"/>
            <a:ext cx="1540002" cy="43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Abgerundetes Rechteck 10"/>
          <p:cNvSpPr/>
          <p:nvPr/>
        </p:nvSpPr>
        <p:spPr bwMode="auto">
          <a:xfrm>
            <a:off x="109728" y="2249757"/>
            <a:ext cx="1609344" cy="374571"/>
          </a:xfrm>
          <a:prstGeom prst="roundRect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e-DE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608" y="1563624"/>
            <a:ext cx="5771950" cy="50137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搜索结果页面</a:t>
            </a:r>
            <a:endParaRPr lang="en-US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6217920" y="1417320"/>
            <a:ext cx="2779775" cy="333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Times"/>
              <a:buNone/>
              <a:tabLst/>
              <a:defRPr/>
            </a:pPr>
            <a:r>
              <a:rPr lang="zh-CN" altLang="en-US" sz="1800" b="1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  <a:t>搜索结果页面的列表结构</a:t>
            </a:r>
            <a:r>
              <a:rPr lang="en-US" sz="1800" b="1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  <a:t>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Times"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Calibri"/>
              <a:ea typeface="ヒラギノ角ゴ Pro W3" pitchFamily="-65" charset="-128"/>
              <a:cs typeface="Calibri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chemeClr val="accent6"/>
              </a:buClr>
              <a:buSzTx/>
              <a:buAutoNum type="arabicPeriod"/>
              <a:tabLst/>
              <a:defRPr/>
            </a:pP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内容类型</a:t>
            </a:r>
            <a:endParaRPr lang="en-US" altLang="zh-CN" dirty="0" smtClean="0">
              <a:latin typeface="宋体" pitchFamily="2" charset="-122"/>
              <a:ea typeface="宋体" pitchFamily="2" charset="-122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chemeClr val="accent6"/>
              </a:buClr>
              <a:buSzTx/>
              <a:buAutoNum type="arabicPeriod"/>
              <a:tabLst/>
              <a:defRPr/>
            </a:pP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内容标题</a:t>
            </a:r>
            <a:endParaRPr lang="en-US" altLang="zh-CN" dirty="0" smtClean="0">
              <a:latin typeface="宋体" pitchFamily="2" charset="-122"/>
              <a:ea typeface="宋体" pitchFamily="2" charset="-122"/>
            </a:endParaRPr>
          </a:p>
          <a:p>
            <a:pPr marL="342900" lvl="0" indent="-342900" algn="l">
              <a:spcBef>
                <a:spcPct val="30000"/>
              </a:spcBef>
              <a:buClr>
                <a:schemeClr val="accent6"/>
              </a:buClr>
              <a:buAutoNum type="arabicPeriod"/>
              <a:defRPr/>
            </a:pP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内容描述</a:t>
            </a:r>
            <a:endParaRPr lang="en-US" altLang="zh-CN" dirty="0" smtClean="0">
              <a:latin typeface="宋体" pitchFamily="2" charset="-122"/>
              <a:ea typeface="宋体" pitchFamily="2" charset="-122"/>
            </a:endParaRPr>
          </a:p>
          <a:p>
            <a:pPr marL="342900" lvl="0" indent="-342900" algn="l">
              <a:spcBef>
                <a:spcPct val="30000"/>
              </a:spcBef>
              <a:buClr>
                <a:schemeClr val="accent6"/>
              </a:buClr>
              <a:buAutoNum type="arabicPeriod"/>
              <a:defRPr/>
            </a:pP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所列内容的作者</a:t>
            </a:r>
            <a:endParaRPr lang="en-US" altLang="zh-CN" dirty="0" smtClean="0">
              <a:latin typeface="宋体" pitchFamily="2" charset="-122"/>
              <a:ea typeface="宋体" pitchFamily="2" charset="-122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chemeClr val="accent6"/>
              </a:buClr>
              <a:buSzTx/>
              <a:buAutoNum type="arabicPeriod"/>
              <a:tabLst/>
              <a:defRPr/>
            </a:pP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在何处以何种产品形式出版</a:t>
            </a:r>
            <a:endParaRPr lang="en-US" altLang="zh-CN" dirty="0" smtClean="0">
              <a:latin typeface="宋体" pitchFamily="2" charset="-122"/>
              <a:ea typeface="宋体" pitchFamily="2" charset="-122"/>
            </a:endParaRPr>
          </a:p>
          <a:p>
            <a:pPr marL="342900" lvl="0" indent="-342900" algn="l">
              <a:spcBef>
                <a:spcPct val="30000"/>
              </a:spcBef>
              <a:buClr>
                <a:schemeClr val="accent6"/>
              </a:buClr>
              <a:buAutoNum type="arabicPeriod"/>
              <a:defRPr/>
            </a:pP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全文下载</a:t>
            </a:r>
            <a:r>
              <a:rPr lang="en-US" altLang="zh-CN" dirty="0" smtClean="0">
                <a:latin typeface="宋体" pitchFamily="2" charset="-122"/>
                <a:ea typeface="宋体" pitchFamily="2" charset="-122"/>
              </a:rPr>
              <a:t>PDF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或以</a:t>
            </a:r>
            <a:r>
              <a:rPr lang="en-US" altLang="zh-CN" dirty="0" smtClean="0">
                <a:latin typeface="宋体" pitchFamily="2" charset="-122"/>
                <a:ea typeface="宋体" pitchFamily="2" charset="-122"/>
              </a:rPr>
              <a:t>HTML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格式浏览</a:t>
            </a:r>
            <a:endParaRPr lang="en-US" dirty="0" smtClean="0">
              <a:latin typeface="宋体" pitchFamily="2" charset="-122"/>
              <a:ea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Times"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Calibri"/>
              <a:ea typeface="ヒラギノ角ゴ Pro W3" pitchFamily="-65" charset="-128"/>
              <a:cs typeface="Calibri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548640" y="1563624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accent4"/>
                </a:solidFill>
              </a:rPr>
              <a:t>(1)</a:t>
            </a:r>
            <a:endParaRPr lang="de-DE" dirty="0">
              <a:solidFill>
                <a:schemeClr val="accent4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2304288" y="1993166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accent4"/>
                </a:solidFill>
              </a:rPr>
              <a:t>(2)</a:t>
            </a:r>
            <a:endParaRPr lang="de-DE" dirty="0">
              <a:solidFill>
                <a:schemeClr val="accent4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5415822" y="2322350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accent4"/>
                </a:solidFill>
              </a:rPr>
              <a:t>(3)</a:t>
            </a:r>
            <a:endParaRPr lang="de-DE" dirty="0">
              <a:solidFill>
                <a:schemeClr val="accent4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0" y="2697480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accent4"/>
                </a:solidFill>
              </a:rPr>
              <a:t>(4)</a:t>
            </a:r>
            <a:endParaRPr lang="de-DE" dirty="0">
              <a:solidFill>
                <a:schemeClr val="accent4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2633472" y="2651534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accent4"/>
                </a:solidFill>
              </a:rPr>
              <a:t>(5)</a:t>
            </a:r>
            <a:endParaRPr lang="de-DE" dirty="0">
              <a:solidFill>
                <a:schemeClr val="accent4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2267712" y="2953512"/>
            <a:ext cx="436338" cy="341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accent4"/>
                </a:solidFill>
              </a:rPr>
              <a:t>(6)</a:t>
            </a:r>
            <a:endParaRPr lang="de-DE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搜索结果页面</a:t>
            </a:r>
            <a:endParaRPr lang="en-US" dirty="0"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1" y="1700809"/>
            <a:ext cx="5256583" cy="47028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6372201" y="1628801"/>
            <a:ext cx="2448272" cy="3767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algn="l">
              <a:spcBef>
                <a:spcPct val="30000"/>
              </a:spcBef>
              <a:defRPr/>
            </a:pPr>
            <a:r>
              <a:rPr kumimoji="0" lang="zh-CN" altLang="en-US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Calibri" pitchFamily="34" charset="0"/>
              </a:rPr>
              <a:t>内容类型</a:t>
            </a:r>
            <a:endParaRPr kumimoji="0" lang="en-US" b="1" i="0" u="none" strike="noStrike" kern="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Times"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Calibri" pitchFamily="34" charset="0"/>
              </a:rPr>
              <a:t>搜索结果将会有</a:t>
            </a:r>
            <a:r>
              <a:rPr lang="zh-CN" altLang="en-US" kern="0" smtClean="0">
                <a:solidFill>
                  <a:schemeClr val="accent4"/>
                </a:solidFill>
                <a:latin typeface="宋体" pitchFamily="2" charset="-122"/>
                <a:ea typeface="宋体" pitchFamily="2" charset="-122"/>
                <a:cs typeface="Calibri" pitchFamily="34" charset="0"/>
              </a:rPr>
              <a:t>以下类型</a:t>
            </a:r>
            <a:r>
              <a:rPr kumimoji="0" lang="en-US" b="0" i="0" u="none" strike="noStrike" kern="0" cap="none" spc="0" normalizeH="0" baseline="0" noProof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Calibri" pitchFamily="34" charset="0"/>
              </a:rPr>
              <a:t>:</a:t>
            </a: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Calibri" pitchFamily="34" charset="0"/>
            </a:endParaRPr>
          </a:p>
          <a:p>
            <a:pPr marL="180975" marR="0" lvl="0" indent="-180975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chemeClr val="accent6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Calibri" pitchFamily="34" charset="0"/>
              </a:rPr>
              <a:t>较大的分类</a:t>
            </a: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Calibri" pitchFamily="34" charset="0"/>
              </a:rPr>
              <a:t>:</a:t>
            </a:r>
          </a:p>
          <a:p>
            <a:pPr marL="180975" marR="0" lvl="0" indent="-180975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chemeClr val="accent6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zh-CN" altLang="en-US" kern="0" dirty="0" smtClean="0">
                <a:solidFill>
                  <a:schemeClr val="accent4"/>
                </a:solidFill>
                <a:latin typeface="宋体" pitchFamily="2" charset="-122"/>
                <a:ea typeface="宋体" pitchFamily="2" charset="-122"/>
                <a:cs typeface="Calibri" pitchFamily="34" charset="0"/>
              </a:rPr>
              <a:t>丛书</a:t>
            </a:r>
            <a:r>
              <a:rPr lang="en-US" kern="0" dirty="0" smtClean="0">
                <a:solidFill>
                  <a:schemeClr val="accent4"/>
                </a:solidFill>
                <a:latin typeface="宋体" pitchFamily="2" charset="-122"/>
                <a:ea typeface="宋体" pitchFamily="2" charset="-122"/>
                <a:cs typeface="Calibri" pitchFamily="34" charset="0"/>
              </a:rPr>
              <a:t> (</a:t>
            </a:r>
            <a:r>
              <a:rPr lang="zh-CN" altLang="en-US" kern="0" dirty="0" smtClean="0">
                <a:solidFill>
                  <a:schemeClr val="accent4"/>
                </a:solidFill>
                <a:latin typeface="宋体" pitchFamily="2" charset="-122"/>
                <a:ea typeface="宋体" pitchFamily="2" charset="-122"/>
                <a:cs typeface="Calibri" pitchFamily="34" charset="0"/>
              </a:rPr>
              <a:t>图书</a:t>
            </a:r>
            <a:r>
              <a:rPr lang="en-US" kern="0" dirty="0" smtClean="0">
                <a:solidFill>
                  <a:schemeClr val="accent4"/>
                </a:solidFill>
                <a:latin typeface="宋体" pitchFamily="2" charset="-122"/>
                <a:ea typeface="宋体" pitchFamily="2" charset="-122"/>
                <a:cs typeface="Calibri" pitchFamily="34" charset="0"/>
              </a:rPr>
              <a:t>)</a:t>
            </a:r>
          </a:p>
          <a:p>
            <a:pPr marL="180975" lvl="0" indent="-180975" algn="l">
              <a:spcBef>
                <a:spcPct val="30000"/>
              </a:spcBef>
              <a:buClr>
                <a:schemeClr val="accent6"/>
              </a:buClr>
              <a:buFont typeface="Arial" pitchFamily="34" charset="0"/>
              <a:buChar char="•"/>
              <a:defRPr/>
            </a:pPr>
            <a:r>
              <a:rPr lang="zh-CN" altLang="en-US" kern="0" dirty="0" smtClean="0">
                <a:solidFill>
                  <a:schemeClr val="accent4"/>
                </a:solidFill>
                <a:latin typeface="宋体" pitchFamily="2" charset="-122"/>
                <a:ea typeface="宋体" pitchFamily="2" charset="-122"/>
                <a:cs typeface="Calibri" pitchFamily="34" charset="0"/>
              </a:rPr>
              <a:t>图书</a:t>
            </a:r>
            <a:r>
              <a:rPr lang="en-US" kern="0" dirty="0" smtClean="0">
                <a:solidFill>
                  <a:schemeClr val="accent4"/>
                </a:solidFill>
                <a:latin typeface="宋体" pitchFamily="2" charset="-122"/>
                <a:ea typeface="宋体" pitchFamily="2" charset="-122"/>
                <a:cs typeface="Calibri" pitchFamily="34" charset="0"/>
              </a:rPr>
              <a:t> (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章节或指南</a:t>
            </a:r>
            <a:r>
              <a:rPr lang="en-US" kern="0" dirty="0" smtClean="0">
                <a:solidFill>
                  <a:schemeClr val="accent4"/>
                </a:solidFill>
                <a:latin typeface="宋体" pitchFamily="2" charset="-122"/>
                <a:ea typeface="宋体" pitchFamily="2" charset="-122"/>
                <a:cs typeface="Calibri" pitchFamily="34" charset="0"/>
              </a:rPr>
              <a:t>)</a:t>
            </a:r>
          </a:p>
          <a:p>
            <a:pPr marL="180975" lvl="0" indent="-180975" algn="l">
              <a:spcBef>
                <a:spcPct val="30000"/>
              </a:spcBef>
              <a:buClr>
                <a:schemeClr val="accent6"/>
              </a:buClr>
              <a:buFont typeface="Arial" pitchFamily="34" charset="0"/>
              <a:buChar char="•"/>
              <a:defRPr/>
            </a:pP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期刊（文章）</a:t>
            </a:r>
            <a:endParaRPr lang="en-US" altLang="zh-CN" dirty="0" smtClean="0">
              <a:latin typeface="宋体" pitchFamily="2" charset="-122"/>
              <a:ea typeface="宋体" pitchFamily="2" charset="-122"/>
            </a:endParaRPr>
          </a:p>
          <a:p>
            <a:pPr marL="180975" lvl="0" indent="-180975" algn="l">
              <a:spcBef>
                <a:spcPct val="30000"/>
              </a:spcBef>
              <a:buClr>
                <a:schemeClr val="accent6"/>
              </a:buClr>
              <a:buFont typeface="Arial" pitchFamily="34" charset="0"/>
              <a:buChar char="•"/>
              <a:defRPr/>
            </a:pPr>
            <a:r>
              <a:rPr lang="zh-CN" altLang="en-US" kern="0" dirty="0" smtClean="0">
                <a:solidFill>
                  <a:schemeClr val="accent4"/>
                </a:solidFill>
                <a:latin typeface="宋体" pitchFamily="2" charset="-122"/>
                <a:ea typeface="宋体" pitchFamily="2" charset="-122"/>
                <a:cs typeface="Calibri" pitchFamily="34" charset="0"/>
              </a:rPr>
              <a:t>参考工具书</a:t>
            </a:r>
            <a:endParaRPr lang="en-US" kern="0" dirty="0" smtClean="0">
              <a:solidFill>
                <a:schemeClr val="accent4"/>
              </a:solidFill>
              <a:latin typeface="宋体" pitchFamily="2" charset="-122"/>
              <a:ea typeface="宋体" pitchFamily="2" charset="-122"/>
              <a:cs typeface="Calibri" pitchFamily="34" charset="0"/>
            </a:endParaRPr>
          </a:p>
          <a:p>
            <a:pPr marL="180975" marR="0" lvl="0" indent="-180975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chemeClr val="accent6"/>
              </a:buClr>
              <a:buSzTx/>
              <a:tabLst/>
              <a:defRPr/>
            </a:pPr>
            <a:r>
              <a:rPr kumimoji="0" lang="zh-CN" altLang="en-US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Calibri" pitchFamily="34" charset="0"/>
              </a:rPr>
              <a:t>细分</a:t>
            </a: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Calibri" pitchFamily="34" charset="0"/>
              </a:rPr>
              <a:t>:</a:t>
            </a:r>
          </a:p>
          <a:p>
            <a:pPr marL="180975" indent="-180975" algn="l">
              <a:spcBef>
                <a:spcPct val="30000"/>
              </a:spcBef>
              <a:buClr>
                <a:schemeClr val="accent6"/>
              </a:buClr>
              <a:buFont typeface="Arial" pitchFamily="34" charset="0"/>
              <a:buChar char="•"/>
              <a:defRPr/>
            </a:pPr>
            <a:r>
              <a:rPr lang="zh-CN" altLang="en-US" kern="0" dirty="0" smtClean="0">
                <a:solidFill>
                  <a:schemeClr val="accent4"/>
                </a:solidFill>
                <a:latin typeface="宋体" pitchFamily="2" charset="-122"/>
                <a:ea typeface="宋体" pitchFamily="2" charset="-122"/>
                <a:cs typeface="Calibri" pitchFamily="34" charset="0"/>
              </a:rPr>
              <a:t>章节</a:t>
            </a:r>
            <a:endParaRPr lang="en-US" altLang="zh-CN" kern="0" dirty="0" smtClean="0">
              <a:solidFill>
                <a:schemeClr val="accent4"/>
              </a:solidFill>
              <a:latin typeface="宋体" pitchFamily="2" charset="-122"/>
              <a:ea typeface="宋体" pitchFamily="2" charset="-122"/>
              <a:cs typeface="Calibri" pitchFamily="34" charset="0"/>
            </a:endParaRPr>
          </a:p>
          <a:p>
            <a:pPr marL="180975" indent="-180975" algn="l">
              <a:spcBef>
                <a:spcPct val="30000"/>
              </a:spcBef>
              <a:buClr>
                <a:schemeClr val="accent6"/>
              </a:buClr>
              <a:buFont typeface="Arial" pitchFamily="34" charset="0"/>
              <a:buChar char="•"/>
              <a:defRPr/>
            </a:pPr>
            <a:r>
              <a:rPr lang="zh-CN" altLang="en-US" kern="0" dirty="0" smtClean="0">
                <a:solidFill>
                  <a:schemeClr val="accent4"/>
                </a:solidFill>
                <a:latin typeface="宋体" pitchFamily="2" charset="-122"/>
                <a:ea typeface="宋体" pitchFamily="2" charset="-122"/>
                <a:cs typeface="Calibri" pitchFamily="34" charset="0"/>
              </a:rPr>
              <a:t>指南</a:t>
            </a:r>
            <a:endParaRPr lang="en-US" altLang="zh-CN" kern="0" dirty="0" smtClean="0">
              <a:solidFill>
                <a:schemeClr val="accent4"/>
              </a:solidFill>
              <a:latin typeface="宋体" pitchFamily="2" charset="-122"/>
              <a:ea typeface="宋体" pitchFamily="2" charset="-122"/>
              <a:cs typeface="Calibri" pitchFamily="34" charset="0"/>
            </a:endParaRPr>
          </a:p>
          <a:p>
            <a:pPr marL="180975" indent="-180975" algn="l">
              <a:spcBef>
                <a:spcPct val="30000"/>
              </a:spcBef>
              <a:buClr>
                <a:schemeClr val="accent6"/>
              </a:buClr>
              <a:buFont typeface="Arial" pitchFamily="34" charset="0"/>
              <a:buChar char="•"/>
              <a:defRPr/>
            </a:pPr>
            <a:r>
              <a:rPr lang="zh-CN" altLang="en-US" kern="0" dirty="0" smtClean="0">
                <a:solidFill>
                  <a:schemeClr val="accent4"/>
                </a:solidFill>
                <a:latin typeface="宋体" pitchFamily="2" charset="-122"/>
                <a:ea typeface="宋体" pitchFamily="2" charset="-122"/>
                <a:cs typeface="Calibri" pitchFamily="34" charset="0"/>
              </a:rPr>
              <a:t>文章</a:t>
            </a:r>
            <a:endParaRPr lang="en-US" altLang="zh-CN" kern="0" dirty="0" smtClean="0">
              <a:solidFill>
                <a:schemeClr val="accent4"/>
              </a:solidFill>
              <a:latin typeface="宋体" pitchFamily="2" charset="-122"/>
              <a:ea typeface="宋体" pitchFamily="2" charset="-122"/>
              <a:cs typeface="Calibri" pitchFamily="34" charset="0"/>
            </a:endParaRPr>
          </a:p>
          <a:p>
            <a:pPr marL="180975" lvl="0" indent="-180975" algn="l">
              <a:spcBef>
                <a:spcPct val="30000"/>
              </a:spcBef>
              <a:buClr>
                <a:schemeClr val="accent6"/>
              </a:buClr>
              <a:buFont typeface="Arial" pitchFamily="34" charset="0"/>
              <a:buChar char="•"/>
              <a:defRPr/>
            </a:pPr>
            <a:r>
              <a:rPr lang="zh-CN" altLang="en-US" kern="0" dirty="0" smtClean="0">
                <a:solidFill>
                  <a:schemeClr val="accent4"/>
                </a:solidFill>
                <a:latin typeface="宋体" pitchFamily="2" charset="-122"/>
                <a:ea typeface="宋体" pitchFamily="2" charset="-122"/>
                <a:cs typeface="Calibri" pitchFamily="34" charset="0"/>
              </a:rPr>
              <a:t>参考工具书条目</a:t>
            </a:r>
            <a:endParaRPr lang="en-US" kern="0" dirty="0" smtClean="0">
              <a:solidFill>
                <a:schemeClr val="accent4"/>
              </a:solidFill>
              <a:latin typeface="宋体" pitchFamily="2" charset="-122"/>
              <a:ea typeface="宋体" pitchFamily="2" charset="-122"/>
              <a:cs typeface="Calibri" pitchFamily="34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967310" y="1700808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(1)</a:t>
            </a:r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搜索结果页面</a:t>
            </a:r>
            <a:endParaRPr lang="en-US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71616" y="1557338"/>
            <a:ext cx="2816352" cy="3176254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ct val="30000"/>
              </a:spcBef>
              <a:buClrTx/>
              <a:buSzTx/>
              <a:buFont typeface="Times"/>
              <a:buNone/>
              <a:defRPr/>
            </a:pPr>
            <a:r>
              <a:rPr lang="zh-CN" altLang="en-US" b="1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  <a:t>聚类选项</a:t>
            </a:r>
            <a:r>
              <a:rPr lang="en-US" b="1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  <a:t>:</a:t>
            </a:r>
          </a:p>
          <a:p>
            <a:pPr marL="0" indent="0">
              <a:lnSpc>
                <a:spcPct val="100000"/>
              </a:lnSpc>
              <a:spcBef>
                <a:spcPct val="30000"/>
              </a:spcBef>
              <a:buClrTx/>
              <a:buSzTx/>
              <a:buFont typeface="Times"/>
              <a:buNone/>
              <a:defRPr/>
            </a:pP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在页面左方有聚类选项帮助您优化搜索结果</a:t>
            </a:r>
            <a:endParaRPr lang="en-US" altLang="zh-CN" dirty="0" smtClean="0">
              <a:solidFill>
                <a:schemeClr val="accent4"/>
              </a:solidFill>
              <a:latin typeface="宋体" pitchFamily="2" charset="-122"/>
              <a:ea typeface="宋体" pitchFamily="2" charset="-122"/>
              <a:cs typeface="Calibri" pitchFamily="34" charset="0"/>
            </a:endParaRPr>
          </a:p>
          <a:p>
            <a:pPr marL="0" indent="0">
              <a:lnSpc>
                <a:spcPct val="100000"/>
              </a:lnSpc>
              <a:spcBef>
                <a:spcPct val="30000"/>
              </a:spcBef>
              <a:buClrTx/>
              <a:buSzTx/>
              <a:buFont typeface="Times"/>
              <a:buNone/>
              <a:defRPr/>
            </a:pPr>
            <a:endParaRPr lang="en-US" dirty="0" smtClean="0">
              <a:solidFill>
                <a:schemeClr val="accent4"/>
              </a:solidFill>
              <a:latin typeface="宋体" pitchFamily="2" charset="-122"/>
              <a:ea typeface="宋体" pitchFamily="2" charset="-122"/>
              <a:cs typeface="Calibri" pitchFamily="34" charset="0"/>
            </a:endParaRPr>
          </a:p>
          <a:p>
            <a:pPr marL="0" indent="0">
              <a:lnSpc>
                <a:spcPct val="100000"/>
              </a:lnSpc>
              <a:spcBef>
                <a:spcPct val="30000"/>
              </a:spcBef>
              <a:buClrTx/>
              <a:buSzTx/>
              <a:buFont typeface="Times"/>
              <a:buNone/>
              <a:defRPr/>
            </a:pPr>
            <a:r>
              <a:rPr lang="zh-CN" altLang="en-US" dirty="0" smtClean="0">
                <a:solidFill>
                  <a:schemeClr val="accent4"/>
                </a:solidFill>
                <a:latin typeface="宋体" pitchFamily="2" charset="-122"/>
                <a:ea typeface="宋体" pitchFamily="2" charset="-122"/>
                <a:cs typeface="Calibri" pitchFamily="34" charset="0"/>
              </a:rPr>
              <a:t>聚类选项包括</a:t>
            </a:r>
            <a:r>
              <a:rPr lang="en-US" dirty="0" smtClean="0">
                <a:solidFill>
                  <a:schemeClr val="accent4"/>
                </a:solidFill>
                <a:latin typeface="宋体" pitchFamily="2" charset="-122"/>
                <a:ea typeface="宋体" pitchFamily="2" charset="-122"/>
                <a:cs typeface="Calibri" pitchFamily="34" charset="0"/>
              </a:rPr>
              <a:t>:</a:t>
            </a:r>
            <a:br>
              <a:rPr lang="en-US" dirty="0" smtClean="0">
                <a:solidFill>
                  <a:schemeClr val="accent4"/>
                </a:solidFill>
                <a:latin typeface="宋体" pitchFamily="2" charset="-122"/>
                <a:ea typeface="宋体" pitchFamily="2" charset="-122"/>
                <a:cs typeface="Calibri" pitchFamily="34" charset="0"/>
              </a:rPr>
            </a:br>
            <a:endParaRPr lang="en-US" dirty="0" smtClean="0">
              <a:solidFill>
                <a:schemeClr val="accent4"/>
              </a:solidFill>
              <a:latin typeface="宋体" pitchFamily="2" charset="-122"/>
              <a:ea typeface="宋体" pitchFamily="2" charset="-122"/>
              <a:cs typeface="Calibri" pitchFamily="34" charset="0"/>
            </a:endParaRPr>
          </a:p>
          <a:p>
            <a:pPr marL="180975" indent="-180975">
              <a:lnSpc>
                <a:spcPct val="100000"/>
              </a:lnSpc>
              <a:spcBef>
                <a:spcPts val="0"/>
              </a:spcBef>
              <a:buClr>
                <a:schemeClr val="accent6"/>
              </a:buClr>
              <a:buSzTx/>
              <a:defRPr/>
            </a:pPr>
            <a:r>
              <a:rPr lang="en-US" dirty="0" smtClean="0">
                <a:solidFill>
                  <a:schemeClr val="accent4"/>
                </a:solidFill>
                <a:latin typeface="宋体" pitchFamily="2" charset="-122"/>
                <a:ea typeface="宋体" pitchFamily="2" charset="-122"/>
                <a:cs typeface="Calibri" pitchFamily="34" charset="0"/>
              </a:rPr>
              <a:t> </a:t>
            </a:r>
            <a:r>
              <a:rPr lang="zh-CN" altLang="en-US" dirty="0" smtClean="0">
                <a:solidFill>
                  <a:schemeClr val="accent4"/>
                </a:solidFill>
                <a:latin typeface="宋体" pitchFamily="2" charset="-122"/>
                <a:ea typeface="宋体" pitchFamily="2" charset="-122"/>
                <a:cs typeface="Calibri" pitchFamily="34" charset="0"/>
              </a:rPr>
              <a:t>内容类型</a:t>
            </a:r>
            <a:endParaRPr lang="en-US" dirty="0" smtClean="0">
              <a:solidFill>
                <a:schemeClr val="accent4"/>
              </a:solidFill>
              <a:latin typeface="宋体" pitchFamily="2" charset="-122"/>
              <a:ea typeface="宋体" pitchFamily="2" charset="-122"/>
              <a:cs typeface="Calibri" pitchFamily="34" charset="0"/>
            </a:endParaRPr>
          </a:p>
          <a:p>
            <a:pPr marL="180975" indent="-180975">
              <a:lnSpc>
                <a:spcPct val="100000"/>
              </a:lnSpc>
              <a:spcBef>
                <a:spcPts val="0"/>
              </a:spcBef>
              <a:buClr>
                <a:schemeClr val="accent6"/>
              </a:buClr>
              <a:buSzTx/>
              <a:defRPr/>
            </a:pPr>
            <a:r>
              <a:rPr lang="en-US" dirty="0" smtClean="0">
                <a:solidFill>
                  <a:schemeClr val="accent4"/>
                </a:solidFill>
                <a:latin typeface="宋体" pitchFamily="2" charset="-122"/>
                <a:ea typeface="宋体" pitchFamily="2" charset="-122"/>
                <a:cs typeface="Calibri" pitchFamily="34" charset="0"/>
              </a:rPr>
              <a:t> </a:t>
            </a:r>
            <a:r>
              <a:rPr lang="zh-CN" altLang="en-US" dirty="0" smtClean="0">
                <a:solidFill>
                  <a:schemeClr val="accent4"/>
                </a:solidFill>
                <a:latin typeface="宋体" pitchFamily="2" charset="-122"/>
                <a:ea typeface="宋体" pitchFamily="2" charset="-122"/>
                <a:cs typeface="Calibri" pitchFamily="34" charset="0"/>
              </a:rPr>
              <a:t>学科</a:t>
            </a:r>
            <a:endParaRPr lang="en-US" dirty="0" smtClean="0">
              <a:solidFill>
                <a:schemeClr val="accent4"/>
              </a:solidFill>
              <a:latin typeface="宋体" pitchFamily="2" charset="-122"/>
              <a:ea typeface="宋体" pitchFamily="2" charset="-122"/>
              <a:cs typeface="Calibri" pitchFamily="34" charset="0"/>
            </a:endParaRPr>
          </a:p>
          <a:p>
            <a:pPr marL="180975" indent="-180975">
              <a:lnSpc>
                <a:spcPct val="100000"/>
              </a:lnSpc>
              <a:spcBef>
                <a:spcPts val="0"/>
              </a:spcBef>
              <a:buClr>
                <a:schemeClr val="accent6"/>
              </a:buClr>
              <a:buSzTx/>
              <a:defRPr/>
            </a:pPr>
            <a:r>
              <a:rPr lang="en-US" dirty="0" smtClean="0">
                <a:solidFill>
                  <a:schemeClr val="accent4"/>
                </a:solidFill>
                <a:latin typeface="宋体" pitchFamily="2" charset="-122"/>
                <a:ea typeface="宋体" pitchFamily="2" charset="-122"/>
                <a:cs typeface="Calibri" pitchFamily="34" charset="0"/>
              </a:rPr>
              <a:t> </a:t>
            </a:r>
            <a:r>
              <a:rPr lang="zh-CN" altLang="en-US" dirty="0" smtClean="0">
                <a:solidFill>
                  <a:schemeClr val="accent4"/>
                </a:solidFill>
                <a:latin typeface="宋体" pitchFamily="2" charset="-122"/>
                <a:ea typeface="宋体" pitchFamily="2" charset="-122"/>
                <a:cs typeface="Calibri" pitchFamily="34" charset="0"/>
              </a:rPr>
              <a:t>子学科</a:t>
            </a:r>
            <a:endParaRPr lang="en-US" dirty="0" smtClean="0">
              <a:solidFill>
                <a:schemeClr val="accent4"/>
              </a:solidFill>
              <a:latin typeface="宋体" pitchFamily="2" charset="-122"/>
              <a:ea typeface="宋体" pitchFamily="2" charset="-122"/>
              <a:cs typeface="Calibri" pitchFamily="34" charset="0"/>
            </a:endParaRPr>
          </a:p>
          <a:p>
            <a:pPr marL="180975" indent="-180975">
              <a:lnSpc>
                <a:spcPct val="100000"/>
              </a:lnSpc>
              <a:spcBef>
                <a:spcPts val="0"/>
              </a:spcBef>
              <a:buClr>
                <a:schemeClr val="accent6"/>
              </a:buClr>
              <a:buSzTx/>
              <a:defRPr/>
            </a:pPr>
            <a:r>
              <a:rPr lang="en-US" dirty="0" smtClean="0">
                <a:solidFill>
                  <a:schemeClr val="accent4"/>
                </a:solidFill>
                <a:latin typeface="宋体" pitchFamily="2" charset="-122"/>
                <a:ea typeface="宋体" pitchFamily="2" charset="-122"/>
                <a:cs typeface="Calibri" pitchFamily="34" charset="0"/>
              </a:rPr>
              <a:t> </a:t>
            </a:r>
            <a:r>
              <a:rPr lang="zh-CN" altLang="en-US" dirty="0" smtClean="0">
                <a:solidFill>
                  <a:schemeClr val="accent4"/>
                </a:solidFill>
                <a:latin typeface="宋体" pitchFamily="2" charset="-122"/>
                <a:ea typeface="宋体" pitchFamily="2" charset="-122"/>
                <a:cs typeface="Calibri" pitchFamily="34" charset="0"/>
              </a:rPr>
              <a:t>出版于</a:t>
            </a:r>
            <a:r>
              <a:rPr lang="en-US" altLang="zh-CN" dirty="0" smtClean="0">
                <a:solidFill>
                  <a:schemeClr val="accent4"/>
                </a:solidFill>
                <a:latin typeface="宋体" pitchFamily="2" charset="-122"/>
                <a:ea typeface="宋体" pitchFamily="2" charset="-122"/>
                <a:cs typeface="Calibri" pitchFamily="34" charset="0"/>
              </a:rPr>
              <a:t>…</a:t>
            </a:r>
            <a:endParaRPr lang="en-US" dirty="0" smtClean="0">
              <a:solidFill>
                <a:schemeClr val="accent4"/>
              </a:solidFill>
              <a:latin typeface="宋体" pitchFamily="2" charset="-122"/>
              <a:ea typeface="宋体" pitchFamily="2" charset="-122"/>
              <a:cs typeface="Calibri" pitchFamily="34" charset="0"/>
            </a:endParaRPr>
          </a:p>
          <a:p>
            <a:pPr marL="180975" indent="-180975">
              <a:lnSpc>
                <a:spcPct val="100000"/>
              </a:lnSpc>
              <a:spcBef>
                <a:spcPts val="0"/>
              </a:spcBef>
              <a:buClr>
                <a:schemeClr val="accent6"/>
              </a:buClr>
              <a:buSzTx/>
              <a:defRPr/>
            </a:pPr>
            <a:r>
              <a:rPr lang="en-US" dirty="0" smtClean="0">
                <a:solidFill>
                  <a:schemeClr val="accent4"/>
                </a:solidFill>
                <a:latin typeface="宋体" pitchFamily="2" charset="-122"/>
                <a:ea typeface="宋体" pitchFamily="2" charset="-122"/>
                <a:cs typeface="Calibri" pitchFamily="34" charset="0"/>
              </a:rPr>
              <a:t> </a:t>
            </a:r>
            <a:r>
              <a:rPr lang="zh-CN" altLang="en-US" dirty="0" smtClean="0">
                <a:solidFill>
                  <a:schemeClr val="accent4"/>
                </a:solidFill>
                <a:latin typeface="宋体" pitchFamily="2" charset="-122"/>
                <a:ea typeface="宋体" pitchFamily="2" charset="-122"/>
                <a:cs typeface="Calibri" pitchFamily="34" charset="0"/>
              </a:rPr>
              <a:t>作者</a:t>
            </a:r>
            <a:endParaRPr lang="en-US" dirty="0" smtClean="0">
              <a:solidFill>
                <a:schemeClr val="accent4"/>
              </a:solidFill>
              <a:latin typeface="宋体" pitchFamily="2" charset="-122"/>
              <a:ea typeface="宋体" pitchFamily="2" charset="-122"/>
              <a:cs typeface="Calibri" pitchFamily="34" charset="0"/>
            </a:endParaRPr>
          </a:p>
          <a:p>
            <a:pPr marL="180975" indent="-180975">
              <a:lnSpc>
                <a:spcPct val="100000"/>
              </a:lnSpc>
              <a:spcBef>
                <a:spcPts val="0"/>
              </a:spcBef>
              <a:buClr>
                <a:schemeClr val="accent6"/>
              </a:buClr>
              <a:buSzTx/>
              <a:defRPr/>
            </a:pPr>
            <a:r>
              <a:rPr lang="en-US" dirty="0" smtClean="0">
                <a:solidFill>
                  <a:schemeClr val="accent4"/>
                </a:solidFill>
                <a:latin typeface="宋体" pitchFamily="2" charset="-122"/>
                <a:ea typeface="宋体" pitchFamily="2" charset="-122"/>
                <a:cs typeface="Calibri" pitchFamily="34" charset="0"/>
              </a:rPr>
              <a:t> </a:t>
            </a:r>
            <a:r>
              <a:rPr lang="zh-CN" altLang="en-US" dirty="0" smtClean="0">
                <a:solidFill>
                  <a:schemeClr val="accent4"/>
                </a:solidFill>
                <a:latin typeface="宋体" pitchFamily="2" charset="-122"/>
                <a:ea typeface="宋体" pitchFamily="2" charset="-122"/>
                <a:cs typeface="Calibri" pitchFamily="34" charset="0"/>
              </a:rPr>
              <a:t>语言</a:t>
            </a:r>
            <a:endParaRPr lang="en-US" dirty="0" smtClean="0">
              <a:solidFill>
                <a:schemeClr val="accent4"/>
              </a:solidFill>
              <a:latin typeface="宋体" pitchFamily="2" charset="-122"/>
              <a:ea typeface="宋体" pitchFamily="2" charset="-122"/>
              <a:cs typeface="Calibri" pitchFamily="34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8912" y="1471421"/>
            <a:ext cx="5230367" cy="53337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Abgerundetes Rechteck 5"/>
          <p:cNvSpPr/>
          <p:nvPr/>
        </p:nvSpPr>
        <p:spPr bwMode="auto">
          <a:xfrm>
            <a:off x="350647" y="2734056"/>
            <a:ext cx="1368425" cy="4023360"/>
          </a:xfrm>
          <a:prstGeom prst="roundRect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e-DE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搜索结果页面</a:t>
            </a:r>
            <a:endParaRPr lang="en-US" dirty="0"/>
          </a:p>
        </p:txBody>
      </p:sp>
      <p:pic>
        <p:nvPicPr>
          <p:cNvPr id="5" name="Inhaltsplatzhalter 6" descr="sortation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611560" y="1628800"/>
            <a:ext cx="5455442" cy="3168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6372201" y="1628801"/>
            <a:ext cx="2625495" cy="2339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l" eaLnBrk="0" hangingPunct="0">
              <a:spcBef>
                <a:spcPct val="30000"/>
              </a:spcBef>
              <a:buFont typeface="Times"/>
              <a:buNone/>
              <a:defRPr/>
            </a:pPr>
            <a:r>
              <a:rPr lang="zh-CN" altLang="en-US" b="1" kern="0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  <a:t>分类</a:t>
            </a:r>
            <a:endParaRPr lang="en-US" b="1" kern="0" dirty="0" smtClean="0">
              <a:solidFill>
                <a:schemeClr val="accent6"/>
              </a:solidFill>
              <a:latin typeface="宋体" pitchFamily="2" charset="-122"/>
              <a:ea typeface="宋体" pitchFamily="2" charset="-122"/>
            </a:endParaRPr>
          </a:p>
          <a:p>
            <a:pPr algn="l">
              <a:spcBef>
                <a:spcPct val="30000"/>
              </a:spcBef>
              <a:defRPr/>
            </a:pP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预设情况下，搜索结果按相关性排序</a:t>
            </a:r>
            <a:r>
              <a:rPr lang="en-US" kern="0" dirty="0" smtClean="0">
                <a:latin typeface="宋体" pitchFamily="2" charset="-122"/>
                <a:ea typeface="宋体" pitchFamily="2" charset="-122"/>
              </a:rPr>
              <a:t> </a:t>
            </a:r>
            <a:endParaRPr lang="en-US" kern="0" dirty="0">
              <a:latin typeface="宋体" pitchFamily="2" charset="-122"/>
              <a:ea typeface="宋体" pitchFamily="2" charset="-122"/>
            </a:endParaRPr>
          </a:p>
          <a:p>
            <a:pPr algn="l" eaLnBrk="0" hangingPunct="0">
              <a:spcBef>
                <a:spcPct val="30000"/>
              </a:spcBef>
              <a:buFont typeface="Times"/>
              <a:buNone/>
              <a:defRPr/>
            </a:pPr>
            <a:r>
              <a:rPr lang="en-US" kern="0" dirty="0" smtClean="0">
                <a:latin typeface="宋体" pitchFamily="2" charset="-122"/>
                <a:ea typeface="宋体" pitchFamily="2" charset="-122"/>
              </a:rPr>
              <a:t/>
            </a:r>
            <a:br>
              <a:rPr lang="en-US" kern="0" dirty="0" smtClean="0">
                <a:latin typeface="宋体" pitchFamily="2" charset="-122"/>
                <a:ea typeface="宋体" pitchFamily="2" charset="-122"/>
              </a:rPr>
            </a:b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更多搜索排序选项</a:t>
            </a:r>
            <a:r>
              <a:rPr lang="en-US" kern="0" dirty="0" smtClean="0">
                <a:latin typeface="宋体" pitchFamily="2" charset="-122"/>
                <a:ea typeface="宋体" pitchFamily="2" charset="-122"/>
              </a:rPr>
              <a:t>: </a:t>
            </a:r>
            <a:endParaRPr lang="en-US" kern="0" dirty="0">
              <a:latin typeface="宋体" pitchFamily="2" charset="-122"/>
              <a:ea typeface="宋体" pitchFamily="2" charset="-122"/>
            </a:endParaRPr>
          </a:p>
          <a:p>
            <a:pPr marL="180975" indent="-180975" algn="l" eaLnBrk="0" hangingPunct="0">
              <a:spcBef>
                <a:spcPct val="30000"/>
              </a:spcBef>
              <a:buClr>
                <a:schemeClr val="accent6"/>
              </a:buClr>
              <a:buFont typeface="Arial" pitchFamily="34" charset="0"/>
              <a:buChar char="•"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按时间顺序由新到旧排序</a:t>
            </a:r>
            <a:endParaRPr lang="en-US" kern="0" dirty="0">
              <a:latin typeface="宋体" pitchFamily="2" charset="-122"/>
              <a:ea typeface="宋体" pitchFamily="2" charset="-122"/>
            </a:endParaRPr>
          </a:p>
          <a:p>
            <a:pPr marL="180975" indent="-180975" algn="l">
              <a:spcBef>
                <a:spcPct val="30000"/>
              </a:spcBef>
              <a:buClr>
                <a:schemeClr val="accent6"/>
              </a:buClr>
              <a:buFont typeface="Arial" pitchFamily="34" charset="0"/>
              <a:buChar char="•"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按时间顺序由旧到新排序</a:t>
            </a:r>
            <a:endParaRPr lang="en-US" altLang="en-US" kern="0" dirty="0">
              <a:latin typeface="宋体" pitchFamily="2" charset="-122"/>
              <a:ea typeface="宋体" pitchFamily="2" charset="-122"/>
            </a:endParaRPr>
          </a:p>
          <a:p>
            <a:pPr algn="l" eaLnBrk="0" hangingPunct="0">
              <a:spcBef>
                <a:spcPct val="30000"/>
              </a:spcBef>
              <a:buFont typeface="Times"/>
              <a:buNone/>
              <a:defRPr/>
            </a:pPr>
            <a:endParaRPr lang="en-US" kern="0" dirty="0">
              <a:solidFill>
                <a:schemeClr val="accent6"/>
              </a:solidFill>
              <a:latin typeface="+mn-lt"/>
              <a:cs typeface="+mn-cs"/>
            </a:endParaRPr>
          </a:p>
        </p:txBody>
      </p:sp>
      <p:cxnSp>
        <p:nvCxnSpPr>
          <p:cNvPr id="7" name="Gerade Verbindung mit Pfeil 7"/>
          <p:cNvCxnSpPr>
            <a:cxnSpLocks noChangeShapeType="1"/>
          </p:cNvCxnSpPr>
          <p:nvPr/>
        </p:nvCxnSpPr>
        <p:spPr bwMode="auto">
          <a:xfrm rot="10800000">
            <a:off x="1907704" y="2348880"/>
            <a:ext cx="4248472" cy="1588"/>
          </a:xfrm>
          <a:prstGeom prst="straightConnector1">
            <a:avLst/>
          </a:prstGeom>
          <a:ln w="28575">
            <a:headEnd/>
            <a:tailEnd type="arrow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 bwMode="auto">
          <a:xfrm>
            <a:off x="596900" y="1119188"/>
            <a:ext cx="7861300" cy="298928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0" i="0" u="none" strike="noStrike" kern="0" cap="none" spc="1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Cambria"/>
              </a:rPr>
              <a:t>搜索结果页面</a:t>
            </a:r>
            <a:endParaRPr kumimoji="0" lang="de-DE" sz="2100" b="0" i="0" u="none" strike="noStrike" kern="0" cap="none" spc="10" normalizeH="0" baseline="0" noProof="0" dirty="0" smtClean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Cambria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6181345" y="1380744"/>
            <a:ext cx="2852927" cy="3545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342900" indent="-342900" algn="l" eaLnBrk="0" hangingPunct="0">
              <a:spcBef>
                <a:spcPct val="30000"/>
              </a:spcBef>
              <a:buFont typeface="Times"/>
              <a:buAutoNum type="arabicPeriod"/>
              <a:defRPr/>
            </a:pPr>
            <a:r>
              <a:rPr lang="zh-CN" altLang="en-US" b="1" kern="0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  <a:t>按出版年限搜索</a:t>
            </a:r>
            <a:endParaRPr lang="en-US" b="1" kern="0" dirty="0">
              <a:solidFill>
                <a:schemeClr val="accent6"/>
              </a:solidFill>
              <a:latin typeface="宋体" pitchFamily="2" charset="-122"/>
              <a:ea typeface="宋体" pitchFamily="2" charset="-122"/>
            </a:endParaRPr>
          </a:p>
          <a:p>
            <a:pPr algn="l" eaLnBrk="0" hangingPunct="0">
              <a:spcBef>
                <a:spcPct val="30000"/>
              </a:spcBef>
              <a:buFont typeface="Times"/>
              <a:buNone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您可以精确定位到某出版年限</a:t>
            </a:r>
            <a:endParaRPr lang="en-US" kern="0" dirty="0">
              <a:latin typeface="宋体" pitchFamily="2" charset="-122"/>
              <a:ea typeface="宋体" pitchFamily="2" charset="-122"/>
            </a:endParaRPr>
          </a:p>
          <a:p>
            <a:pPr algn="l" eaLnBrk="0" hangingPunct="0">
              <a:spcBef>
                <a:spcPct val="30000"/>
              </a:spcBef>
              <a:buFont typeface="Times"/>
              <a:buNone/>
              <a:defRPr/>
            </a:pPr>
            <a:r>
              <a:rPr lang="en-US" kern="0" dirty="0">
                <a:latin typeface="宋体" pitchFamily="2" charset="-122"/>
                <a:ea typeface="宋体" pitchFamily="2" charset="-122"/>
              </a:rPr>
              <a:t/>
            </a:r>
            <a:br>
              <a:rPr lang="en-US" kern="0" dirty="0">
                <a:latin typeface="宋体" pitchFamily="2" charset="-122"/>
                <a:ea typeface="宋体" pitchFamily="2" charset="-122"/>
              </a:rPr>
            </a:br>
            <a:r>
              <a:rPr lang="en-US" b="1" kern="0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  <a:t>2. </a:t>
            </a:r>
            <a:r>
              <a:rPr lang="zh-CN" altLang="en-US" b="1" kern="0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  <a:t>页码</a:t>
            </a:r>
            <a:endParaRPr lang="en-US" b="1" kern="0" dirty="0">
              <a:solidFill>
                <a:schemeClr val="accent6"/>
              </a:solidFill>
              <a:latin typeface="宋体" pitchFamily="2" charset="-122"/>
              <a:ea typeface="宋体" pitchFamily="2" charset="-122"/>
            </a:endParaRPr>
          </a:p>
          <a:p>
            <a:pPr algn="l" eaLnBrk="0" hangingPunct="0">
              <a:spcBef>
                <a:spcPct val="30000"/>
              </a:spcBef>
              <a:buFont typeface="Times"/>
              <a:buNone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在搜索时，您可以输入页码跳转到任何页面</a:t>
            </a:r>
            <a:endParaRPr lang="en-US" kern="0" dirty="0">
              <a:latin typeface="宋体" pitchFamily="2" charset="-122"/>
              <a:ea typeface="宋体" pitchFamily="2" charset="-122"/>
            </a:endParaRPr>
          </a:p>
          <a:p>
            <a:pPr algn="l" eaLnBrk="0" hangingPunct="0">
              <a:spcBef>
                <a:spcPct val="30000"/>
              </a:spcBef>
              <a:buFont typeface="Times"/>
              <a:buNone/>
              <a:defRPr/>
            </a:pPr>
            <a:endParaRPr lang="en-US" kern="0" dirty="0">
              <a:latin typeface="宋体" pitchFamily="2" charset="-122"/>
              <a:ea typeface="宋体" pitchFamily="2" charset="-122"/>
            </a:endParaRPr>
          </a:p>
          <a:p>
            <a:pPr algn="l" eaLnBrk="0" hangingPunct="0">
              <a:spcBef>
                <a:spcPct val="30000"/>
              </a:spcBef>
              <a:buFont typeface="Times"/>
              <a:buNone/>
              <a:defRPr/>
            </a:pPr>
            <a:r>
              <a:rPr lang="en-US" b="1" kern="0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  <a:t>3. </a:t>
            </a:r>
            <a:r>
              <a:rPr lang="zh-CN" altLang="en-US" b="1" kern="0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  <a:t>下载列表</a:t>
            </a:r>
            <a:r>
              <a:rPr lang="en-US" b="1" kern="0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  <a:t>:</a:t>
            </a:r>
            <a:endParaRPr lang="en-US" b="1" kern="0" dirty="0">
              <a:solidFill>
                <a:schemeClr val="accent6"/>
              </a:solidFill>
              <a:latin typeface="宋体" pitchFamily="2" charset="-122"/>
              <a:ea typeface="宋体" pitchFamily="2" charset="-122"/>
            </a:endParaRPr>
          </a:p>
          <a:p>
            <a:pPr algn="l">
              <a:spcBef>
                <a:spcPct val="30000"/>
              </a:spcBef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在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页码右上方，点击箭头可以下载</a:t>
            </a:r>
            <a:r>
              <a:rPr lang="en-US" altLang="zh-CN" dirty="0" smtClean="0">
                <a:latin typeface="宋体" pitchFamily="2" charset="-122"/>
                <a:ea typeface="宋体" pitchFamily="2" charset="-122"/>
              </a:rPr>
              <a:t>CSV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格式文件</a:t>
            </a:r>
            <a:endParaRPr lang="en-US" kern="0" dirty="0">
              <a:latin typeface="宋体" pitchFamily="2" charset="-122"/>
              <a:ea typeface="宋体" pitchFamily="2" charset="-122"/>
            </a:endParaRPr>
          </a:p>
          <a:p>
            <a:pPr algn="l" eaLnBrk="0" hangingPunct="0">
              <a:spcBef>
                <a:spcPct val="30000"/>
              </a:spcBef>
              <a:buFont typeface="Times"/>
              <a:buNone/>
              <a:defRPr/>
            </a:pPr>
            <a:endParaRPr lang="en-US" kern="0" dirty="0">
              <a:latin typeface="+mn-lt"/>
              <a:cs typeface="+mn-cs"/>
            </a:endParaRPr>
          </a:p>
          <a:p>
            <a:pPr algn="l" eaLnBrk="0" hangingPunct="0">
              <a:spcBef>
                <a:spcPct val="30000"/>
              </a:spcBef>
              <a:buFont typeface="Times"/>
              <a:buNone/>
              <a:defRPr/>
            </a:pPr>
            <a:endParaRPr lang="en-US" kern="0" dirty="0">
              <a:solidFill>
                <a:schemeClr val="accent6"/>
              </a:solidFill>
              <a:latin typeface="+mn-lt"/>
              <a:cs typeface="+mn-cs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1686" y="1716436"/>
            <a:ext cx="5481346" cy="34407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Abgerundetes Rechteck 14"/>
          <p:cNvSpPr/>
          <p:nvPr/>
        </p:nvSpPr>
        <p:spPr bwMode="auto">
          <a:xfrm>
            <a:off x="418044" y="2637731"/>
            <a:ext cx="4032250" cy="503237"/>
          </a:xfrm>
          <a:prstGeom prst="roundRect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e-DE">
              <a:latin typeface="Arial" charset="0"/>
            </a:endParaRPr>
          </a:p>
        </p:txBody>
      </p:sp>
      <p:sp>
        <p:nvSpPr>
          <p:cNvPr id="8" name="Abgerundetes Rechteck 15"/>
          <p:cNvSpPr/>
          <p:nvPr/>
        </p:nvSpPr>
        <p:spPr bwMode="auto">
          <a:xfrm>
            <a:off x="5675000" y="1689552"/>
            <a:ext cx="360040" cy="371296"/>
          </a:xfrm>
          <a:prstGeom prst="roundRect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e-DE">
              <a:latin typeface="Arial" charset="0"/>
            </a:endParaRPr>
          </a:p>
        </p:txBody>
      </p:sp>
      <p:sp>
        <p:nvSpPr>
          <p:cNvPr id="9" name="Textfeld 7"/>
          <p:cNvSpPr txBox="1"/>
          <p:nvPr/>
        </p:nvSpPr>
        <p:spPr>
          <a:xfrm>
            <a:off x="-17922" y="2730406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(1)</a:t>
            </a:r>
            <a:endParaRPr lang="de-DE" dirty="0"/>
          </a:p>
        </p:txBody>
      </p:sp>
      <p:sp>
        <p:nvSpPr>
          <p:cNvPr id="10" name="Textfeld 8"/>
          <p:cNvSpPr txBox="1"/>
          <p:nvPr/>
        </p:nvSpPr>
        <p:spPr>
          <a:xfrm>
            <a:off x="5094646" y="2636912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(2)</a:t>
            </a:r>
            <a:endParaRPr lang="de-DE" dirty="0"/>
          </a:p>
        </p:txBody>
      </p:sp>
      <p:sp>
        <p:nvSpPr>
          <p:cNvPr id="11" name="Textfeld 9"/>
          <p:cNvSpPr txBox="1"/>
          <p:nvPr/>
        </p:nvSpPr>
        <p:spPr>
          <a:xfrm>
            <a:off x="5238662" y="1700808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(3)</a:t>
            </a:r>
            <a:endParaRPr lang="de-DE" dirty="0"/>
          </a:p>
        </p:txBody>
      </p:sp>
      <p:sp>
        <p:nvSpPr>
          <p:cNvPr id="12" name="Abgerundetes Rechteck 10"/>
          <p:cNvSpPr/>
          <p:nvPr/>
        </p:nvSpPr>
        <p:spPr bwMode="auto">
          <a:xfrm>
            <a:off x="4450864" y="2276872"/>
            <a:ext cx="1584176" cy="360040"/>
          </a:xfrm>
          <a:prstGeom prst="roundRect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596900" y="1119188"/>
            <a:ext cx="7861300" cy="27463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0" i="0" u="none" strike="noStrike" kern="0" cap="none" spc="1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Cambria"/>
              </a:rPr>
              <a:t>产品页</a:t>
            </a:r>
            <a:r>
              <a:rPr lang="zh-CN" altLang="en-US" sz="2100" kern="0" spc="10" dirty="0" smtClean="0">
                <a:latin typeface="宋体" pitchFamily="2" charset="-122"/>
                <a:ea typeface="宋体" pitchFamily="2" charset="-122"/>
                <a:cs typeface="Cambria"/>
              </a:rPr>
              <a:t>面</a:t>
            </a:r>
            <a:endParaRPr kumimoji="0" lang="de-DE" sz="2100" b="0" i="0" u="none" strike="noStrike" kern="0" cap="none" spc="1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Cambria"/>
            </a:endParaRPr>
          </a:p>
        </p:txBody>
      </p:sp>
      <p:sp>
        <p:nvSpPr>
          <p:cNvPr id="3" name="Inhaltsplatzhalter 2"/>
          <p:cNvSpPr txBox="1">
            <a:spLocks/>
          </p:cNvSpPr>
          <p:nvPr/>
        </p:nvSpPr>
        <p:spPr>
          <a:xfrm>
            <a:off x="609600" y="1679575"/>
            <a:ext cx="7848600" cy="3053144"/>
          </a:xfrm>
          <a:prstGeom prst="rect">
            <a:avLst/>
          </a:prstGeom>
        </p:spPr>
        <p:txBody>
          <a:bodyPr/>
          <a:lstStyle/>
          <a:p>
            <a:pPr marL="285750" indent="-285750" algn="l">
              <a:lnSpc>
                <a:spcPct val="120000"/>
              </a:lnSpc>
              <a:spcBef>
                <a:spcPct val="40000"/>
              </a:spcBef>
              <a:buClr>
                <a:schemeClr val="accent2"/>
              </a:buClr>
              <a:buSzPct val="130000"/>
              <a:buFont typeface="Arial" pitchFamily="34" charset="0"/>
              <a:buChar char="•"/>
              <a:defRPr/>
            </a:pPr>
            <a:r>
              <a:rPr lang="zh-CN" altLang="en-US" kern="0" spc="10" dirty="0" smtClean="0">
                <a:latin typeface="宋体" pitchFamily="2" charset="-122"/>
                <a:ea typeface="宋体" pitchFamily="2" charset="-122"/>
                <a:cs typeface="Cambria"/>
              </a:rPr>
              <a:t>产品页面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ヒラギノ角ゴ Pro W3" pitchFamily="-65" charset="-128"/>
              </a:rPr>
              <a:t>-  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ヒラギノ角ゴ Pro W3" pitchFamily="-65" charset="-128"/>
              </a:rPr>
              <a:t>蓝色条状框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ヒラギノ角ゴ Pro W3" pitchFamily="-65" charset="-128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20000"/>
              </a:lnSpc>
              <a:spcBef>
                <a:spcPct val="40000"/>
              </a:spcBef>
              <a:spcAft>
                <a:spcPct val="0"/>
              </a:spcAft>
              <a:buClr>
                <a:schemeClr val="accent2"/>
              </a:buClr>
              <a:buSzPct val="130000"/>
              <a:buFont typeface="Arial" pitchFamily="34" charset="0"/>
              <a:buChar char="•"/>
              <a:tabLst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  <a:cs typeface="ヒラギノ角ゴ Pro W3" pitchFamily="-65" charset="-128"/>
              </a:rPr>
              <a:t>开放获取标记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ヒラギノ角ゴ Pro W3" pitchFamily="-65" charset="-128"/>
              </a:rPr>
              <a:t> </a:t>
            </a:r>
          </a:p>
          <a:p>
            <a:pPr marL="285750" marR="0" lvl="0" indent="-285750" algn="l" defTabSz="914400" rtl="0" eaLnBrk="0" fontAlgn="base" latinLnBrk="0" hangingPunct="0">
              <a:lnSpc>
                <a:spcPct val="120000"/>
              </a:lnSpc>
              <a:spcBef>
                <a:spcPct val="40000"/>
              </a:spcBef>
              <a:spcAft>
                <a:spcPct val="0"/>
              </a:spcAft>
              <a:buClr>
                <a:schemeClr val="accent2"/>
              </a:buClr>
              <a:buSzPct val="130000"/>
              <a:buFont typeface="Arial" pitchFamily="34" charset="0"/>
              <a:buChar char="•"/>
              <a:tabLst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  <a:cs typeface="ヒラギノ角ゴ Pro W3" pitchFamily="-65" charset="-128"/>
              </a:rPr>
              <a:t>期刊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ヒラギノ角ゴ Pro W3" pitchFamily="-65" charset="-128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20000"/>
              </a:lnSpc>
              <a:spcBef>
                <a:spcPct val="40000"/>
              </a:spcBef>
              <a:spcAft>
                <a:spcPct val="0"/>
              </a:spcAft>
              <a:buClr>
                <a:schemeClr val="accent2"/>
              </a:buClr>
              <a:buSzPct val="130000"/>
              <a:buFont typeface="Arial" pitchFamily="34" charset="0"/>
              <a:buChar char="•"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ヒラギノ角ゴ Pro W3" pitchFamily="-65" charset="-128"/>
              </a:rPr>
              <a:t>图书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ヒラギノ角ゴ Pro W3" pitchFamily="-65" charset="-128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20000"/>
              </a:lnSpc>
              <a:spcBef>
                <a:spcPct val="40000"/>
              </a:spcBef>
              <a:spcAft>
                <a:spcPct val="0"/>
              </a:spcAft>
              <a:buClr>
                <a:schemeClr val="accent2"/>
              </a:buClr>
              <a:buSzPct val="130000"/>
              <a:buFont typeface="Arial" pitchFamily="34" charset="0"/>
              <a:buChar char="•"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ヒラギノ角ゴ Pro W3" pitchFamily="-65" charset="-128"/>
              </a:rPr>
              <a:t>参考工具书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ヒラギノ角ゴ Pro W3" pitchFamily="-65" charset="-128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20000"/>
              </a:lnSpc>
              <a:spcBef>
                <a:spcPct val="40000"/>
              </a:spcBef>
              <a:spcAft>
                <a:spcPct val="0"/>
              </a:spcAft>
              <a:buClr>
                <a:schemeClr val="accent2"/>
              </a:buClr>
              <a:buSzPct val="130000"/>
              <a:buFont typeface="Arial" pitchFamily="34" charset="0"/>
              <a:buChar char="•"/>
              <a:tabLst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  <a:cs typeface="ヒラギノ角ゴ Pro W3" pitchFamily="-65" charset="-128"/>
              </a:rPr>
              <a:t>丛书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ヒラギノ角ゴ Pro W3" pitchFamily="-65" charset="-128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20000"/>
              </a:lnSpc>
              <a:spcBef>
                <a:spcPct val="40000"/>
              </a:spcBef>
              <a:spcAft>
                <a:spcPct val="0"/>
              </a:spcAft>
              <a:buClr>
                <a:schemeClr val="accent2"/>
              </a:buClr>
              <a:buSzPct val="130000"/>
              <a:buFont typeface="Arial" pitchFamily="34" charset="0"/>
              <a:buChar char="•"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ヒラギノ角ゴ Pro W3" pitchFamily="-65" charset="-128"/>
              </a:rPr>
              <a:t>实验指南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ヒラギノ角ゴ Pro W3" pitchFamily="-65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596900" y="1119188"/>
            <a:ext cx="7861300" cy="298928"/>
          </a:xfrm>
        </p:spPr>
        <p:txBody>
          <a:bodyPr/>
          <a:lstStyle/>
          <a:p>
            <a:r>
              <a:rPr lang="zh-CN" altLang="en-US" b="0" dirty="0" smtClean="0">
                <a:latin typeface="宋体" pitchFamily="2" charset="-122"/>
                <a:ea typeface="宋体" pitchFamily="2" charset="-122"/>
              </a:rPr>
              <a:t>产品页面</a:t>
            </a:r>
            <a:endParaRPr lang="de-DE" b="0" dirty="0" smtClean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6372201" y="1628800"/>
            <a:ext cx="2543200" cy="2831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l" eaLnBrk="0" hangingPunct="0">
              <a:spcBef>
                <a:spcPct val="30000"/>
              </a:spcBef>
              <a:buFont typeface="Times"/>
              <a:buNone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蓝色条状框</a:t>
            </a:r>
            <a:endParaRPr lang="en-US" altLang="zh-CN" kern="0" dirty="0" smtClean="0">
              <a:latin typeface="宋体" pitchFamily="2" charset="-122"/>
              <a:ea typeface="宋体" pitchFamily="2" charset="-122"/>
            </a:endParaRPr>
          </a:p>
          <a:p>
            <a:pPr algn="l">
              <a:spcBef>
                <a:spcPct val="30000"/>
              </a:spcBef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在页面的最上方，即使页面向下卷动，蓝条状框将一直显示</a:t>
            </a:r>
            <a:endParaRPr lang="en-US" kern="0" dirty="0" smtClean="0">
              <a:latin typeface="宋体" pitchFamily="2" charset="-122"/>
              <a:ea typeface="宋体" pitchFamily="2" charset="-122"/>
            </a:endParaRPr>
          </a:p>
          <a:p>
            <a:pPr algn="l" eaLnBrk="0" hangingPunct="0">
              <a:spcBef>
                <a:spcPct val="30000"/>
              </a:spcBef>
              <a:buFont typeface="Times"/>
              <a:buNone/>
              <a:defRPr/>
            </a:pPr>
            <a:endParaRPr lang="en-US" altLang="zh-CN" kern="0" dirty="0" smtClean="0">
              <a:latin typeface="宋体" pitchFamily="2" charset="-122"/>
              <a:ea typeface="宋体" pitchFamily="2" charset="-122"/>
            </a:endParaRPr>
          </a:p>
          <a:p>
            <a:pPr algn="l" eaLnBrk="0" hangingPunct="0">
              <a:spcBef>
                <a:spcPct val="30000"/>
              </a:spcBef>
              <a:buFont typeface="Times"/>
              <a:buNone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此功能在不同的页面会有不同的显示</a:t>
            </a:r>
            <a:endParaRPr lang="en-US" kern="0" dirty="0" smtClean="0">
              <a:latin typeface="宋体" pitchFamily="2" charset="-122"/>
              <a:ea typeface="宋体" pitchFamily="2" charset="-122"/>
            </a:endParaRPr>
          </a:p>
          <a:p>
            <a:pPr algn="l" eaLnBrk="0" hangingPunct="0">
              <a:spcBef>
                <a:spcPct val="30000"/>
              </a:spcBef>
              <a:buFont typeface="Times"/>
              <a:buNone/>
              <a:defRPr/>
            </a:pPr>
            <a:endParaRPr lang="en-US" kern="0" dirty="0">
              <a:latin typeface="+mn-lt"/>
              <a:cs typeface="+mn-cs"/>
            </a:endParaRPr>
          </a:p>
          <a:p>
            <a:pPr algn="l" eaLnBrk="0" hangingPunct="0">
              <a:spcBef>
                <a:spcPct val="30000"/>
              </a:spcBef>
              <a:buFont typeface="Times"/>
              <a:buNone/>
              <a:defRPr/>
            </a:pPr>
            <a:r>
              <a:rPr lang="en-US" kern="0" dirty="0">
                <a:latin typeface="+mn-lt"/>
                <a:cs typeface="+mn-cs"/>
              </a:rPr>
              <a:t/>
            </a:r>
            <a:br>
              <a:rPr lang="en-US" kern="0" dirty="0">
                <a:latin typeface="+mn-lt"/>
                <a:cs typeface="+mn-cs"/>
              </a:rPr>
            </a:br>
            <a:endParaRPr lang="en-US" kern="0" dirty="0">
              <a:solidFill>
                <a:schemeClr val="accent6"/>
              </a:solidFill>
              <a:latin typeface="+mn-lt"/>
              <a:cs typeface="+mn-cs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750" y="1628800"/>
            <a:ext cx="4392290" cy="34963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Abgerundetes Rechteck 9"/>
          <p:cNvSpPr/>
          <p:nvPr/>
        </p:nvSpPr>
        <p:spPr bwMode="auto">
          <a:xfrm>
            <a:off x="467544" y="1629271"/>
            <a:ext cx="4752528" cy="374650"/>
          </a:xfrm>
          <a:prstGeom prst="roundRect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e-DE">
              <a:latin typeface="Arial" charset="0"/>
            </a:endParaRPr>
          </a:p>
        </p:txBody>
      </p:sp>
      <p:pic>
        <p:nvPicPr>
          <p:cNvPr id="8" name="Grafik 6" descr="Blue_Bar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547664" y="3966580"/>
            <a:ext cx="4464496" cy="19106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bgerundetes Rechteck 7"/>
          <p:cNvSpPr/>
          <p:nvPr/>
        </p:nvSpPr>
        <p:spPr bwMode="auto">
          <a:xfrm>
            <a:off x="1403648" y="3846909"/>
            <a:ext cx="4752528" cy="374650"/>
          </a:xfrm>
          <a:prstGeom prst="roundRect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e-DE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5216" y="941832"/>
            <a:ext cx="7861300" cy="296235"/>
          </a:xfrm>
        </p:spPr>
        <p:txBody>
          <a:bodyPr/>
          <a:lstStyle/>
          <a:p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开放获取标记</a:t>
            </a:r>
            <a:endParaRPr lang="en-US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60" y="1557338"/>
            <a:ext cx="3182112" cy="1477328"/>
          </a:xfrm>
        </p:spPr>
        <p:txBody>
          <a:bodyPr/>
          <a:lstStyle/>
          <a:p>
            <a:pPr marL="342900" indent="-342900">
              <a:buClr>
                <a:srgbClr val="031D45"/>
              </a:buClr>
              <a:buNone/>
            </a:pP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开放获取标记在以下内容页面显示</a:t>
            </a:r>
            <a:r>
              <a:rPr lang="en-US" dirty="0" smtClean="0">
                <a:latin typeface="宋体" pitchFamily="2" charset="-122"/>
                <a:ea typeface="宋体" pitchFamily="2" charset="-122"/>
              </a:rPr>
              <a:t>:</a:t>
            </a:r>
          </a:p>
          <a:p>
            <a:pPr marL="342900" indent="-342900">
              <a:buClr>
                <a:srgbClr val="031D45"/>
              </a:buClr>
              <a:buFont typeface="+mj-lt"/>
              <a:buAutoNum type="arabicPeriod"/>
            </a:pP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文章</a:t>
            </a:r>
            <a:r>
              <a:rPr lang="en-US" altLang="zh-CN" dirty="0" smtClean="0">
                <a:latin typeface="宋体" pitchFamily="2" charset="-122"/>
                <a:ea typeface="宋体" pitchFamily="2" charset="-122"/>
              </a:rPr>
              <a:t>/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章节页面</a:t>
            </a:r>
            <a:endParaRPr lang="en-US" altLang="zh-CN" dirty="0" smtClean="0">
              <a:latin typeface="宋体" pitchFamily="2" charset="-122"/>
              <a:ea typeface="宋体" pitchFamily="2" charset="-122"/>
            </a:endParaRPr>
          </a:p>
          <a:p>
            <a:pPr marL="342900" indent="-342900">
              <a:buClr>
                <a:srgbClr val="031D45"/>
              </a:buClr>
              <a:buFont typeface="+mj-lt"/>
              <a:buAutoNum type="arabicPeriod"/>
            </a:pP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搜索结果页面</a:t>
            </a:r>
            <a:endParaRPr lang="en-US" dirty="0" smtClean="0">
              <a:latin typeface="宋体" pitchFamily="2" charset="-122"/>
              <a:ea typeface="宋体" pitchFamily="2" charset="-122"/>
            </a:endParaRPr>
          </a:p>
          <a:p>
            <a:pPr marL="342900" indent="-342900">
              <a:buClr>
                <a:srgbClr val="031D45"/>
              </a:buClr>
              <a:buFont typeface="+mj-lt"/>
              <a:buAutoNum type="arabicPeriod"/>
            </a:pP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期刊</a:t>
            </a:r>
            <a:r>
              <a:rPr lang="en-US" dirty="0" smtClean="0">
                <a:latin typeface="宋体" pitchFamily="2" charset="-122"/>
                <a:ea typeface="宋体" pitchFamily="2" charset="-122"/>
              </a:rPr>
              <a:t>/ 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图书主页</a:t>
            </a:r>
            <a:endParaRPr lang="en-US" dirty="0" smtClean="0"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b="3433"/>
          <a:stretch>
            <a:fillRect/>
          </a:stretch>
        </p:blipFill>
        <p:spPr bwMode="auto">
          <a:xfrm>
            <a:off x="365760" y="1380744"/>
            <a:ext cx="5207781" cy="37231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97280" y="3355848"/>
            <a:ext cx="5644067" cy="26066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38144" y="4014216"/>
            <a:ext cx="5085318" cy="26128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Abgerundetes Rechteck 10"/>
          <p:cNvSpPr/>
          <p:nvPr/>
        </p:nvSpPr>
        <p:spPr bwMode="auto">
          <a:xfrm>
            <a:off x="4670320" y="2185416"/>
            <a:ext cx="889232" cy="374571"/>
          </a:xfrm>
          <a:prstGeom prst="roundRect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9" name="Abgerundetes Rechteck 10"/>
          <p:cNvSpPr/>
          <p:nvPr/>
        </p:nvSpPr>
        <p:spPr bwMode="auto">
          <a:xfrm>
            <a:off x="3584448" y="4818888"/>
            <a:ext cx="889232" cy="374571"/>
          </a:xfrm>
          <a:prstGeom prst="roundRect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10" name="Abgerundetes Rechteck 10"/>
          <p:cNvSpPr/>
          <p:nvPr/>
        </p:nvSpPr>
        <p:spPr bwMode="auto">
          <a:xfrm>
            <a:off x="1243584" y="3758184"/>
            <a:ext cx="889232" cy="374571"/>
          </a:xfrm>
          <a:prstGeom prst="roundRect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11" name="Textfeld 6"/>
          <p:cNvSpPr txBox="1"/>
          <p:nvPr/>
        </p:nvSpPr>
        <p:spPr>
          <a:xfrm>
            <a:off x="4464846" y="4855464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(3)</a:t>
            </a:r>
            <a:endParaRPr lang="de-DE" dirty="0"/>
          </a:p>
        </p:txBody>
      </p:sp>
      <p:sp>
        <p:nvSpPr>
          <p:cNvPr id="12" name="Textfeld 6"/>
          <p:cNvSpPr txBox="1"/>
          <p:nvPr/>
        </p:nvSpPr>
        <p:spPr>
          <a:xfrm>
            <a:off x="2084832" y="3758184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(2)</a:t>
            </a:r>
            <a:endParaRPr lang="de-DE" dirty="0"/>
          </a:p>
        </p:txBody>
      </p:sp>
      <p:sp>
        <p:nvSpPr>
          <p:cNvPr id="13" name="Textfeld 6"/>
          <p:cNvSpPr txBox="1"/>
          <p:nvPr/>
        </p:nvSpPr>
        <p:spPr>
          <a:xfrm>
            <a:off x="4281966" y="2185416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(1)</a:t>
            </a:r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900" y="1119188"/>
            <a:ext cx="7861300" cy="455509"/>
          </a:xfrm>
        </p:spPr>
        <p:txBody>
          <a:bodyPr/>
          <a:lstStyle/>
          <a:p>
            <a:r>
              <a:rPr lang="zh-CN" altLang="en-US" sz="3200" dirty="0" smtClean="0">
                <a:solidFill>
                  <a:srgbClr val="031D45"/>
                </a:solidFill>
                <a:latin typeface="宋体" pitchFamily="2" charset="-122"/>
                <a:ea typeface="宋体" pitchFamily="2" charset="-122"/>
              </a:rPr>
              <a:t>新平台速度更快</a:t>
            </a:r>
            <a:endParaRPr lang="en-GB" sz="3200" dirty="0">
              <a:solidFill>
                <a:srgbClr val="031D45"/>
              </a:solidFill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2214242"/>
            <a:ext cx="9144000" cy="546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074240" y="4888936"/>
            <a:ext cx="8352928" cy="700304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002232" y="2762250"/>
            <a:ext cx="8536062" cy="773807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0" y="4221088"/>
            <a:ext cx="9433048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 bwMode="auto">
          <a:xfrm>
            <a:off x="3967262" y="4886325"/>
            <a:ext cx="6572250" cy="942975"/>
          </a:xfrm>
          <a:prstGeom prst="rect">
            <a:avLst/>
          </a:prstGeom>
          <a:solidFill>
            <a:schemeClr val="bg1">
              <a:alpha val="7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772925" y="2771774"/>
            <a:ext cx="6877050" cy="885825"/>
          </a:xfrm>
          <a:prstGeom prst="rect">
            <a:avLst/>
          </a:prstGeom>
          <a:solidFill>
            <a:schemeClr val="bg1">
              <a:alpha val="7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11680" y="3648456"/>
            <a:ext cx="19385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页面平均下载时间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011680" y="5879592"/>
            <a:ext cx="19385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页面平均下载时间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596900" y="1119188"/>
            <a:ext cx="7861300" cy="27463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0" i="0" u="none" strike="noStrike" kern="0" cap="none" spc="1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Cambria"/>
              </a:rPr>
              <a:t>期刊主页</a:t>
            </a:r>
            <a:endParaRPr kumimoji="0" lang="de-DE" sz="2100" b="0" i="0" u="none" strike="noStrike" kern="0" cap="none" spc="1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Cambria"/>
            </a:endParaRPr>
          </a:p>
        </p:txBody>
      </p:sp>
      <p:sp>
        <p:nvSpPr>
          <p:cNvPr id="3" name="Inhaltsplatzhalter 2"/>
          <p:cNvSpPr txBox="1">
            <a:spLocks/>
          </p:cNvSpPr>
          <p:nvPr/>
        </p:nvSpPr>
        <p:spPr>
          <a:xfrm>
            <a:off x="609600" y="1679575"/>
            <a:ext cx="7848600" cy="2560701"/>
          </a:xfrm>
          <a:prstGeom prst="rect">
            <a:avLst/>
          </a:prstGeom>
        </p:spPr>
        <p:txBody>
          <a:bodyPr/>
          <a:lstStyle/>
          <a:p>
            <a:pPr marL="285750" marR="0" lvl="0" indent="-285750" algn="l" defTabSz="914400" rtl="0" eaLnBrk="0" fontAlgn="base" latinLnBrk="0" hangingPunct="0">
              <a:lnSpc>
                <a:spcPct val="120000"/>
              </a:lnSpc>
              <a:spcBef>
                <a:spcPct val="40000"/>
              </a:spcBef>
              <a:spcAft>
                <a:spcPct val="0"/>
              </a:spcAft>
              <a:buClr>
                <a:schemeClr val="accent2"/>
              </a:buClr>
              <a:buSzPct val="130000"/>
              <a:buFont typeface="Arial" pitchFamily="34" charset="0"/>
              <a:buChar char="•"/>
              <a:tabLst/>
              <a:defRPr/>
            </a:pPr>
            <a:r>
              <a:rPr kumimoji="0" lang="zh-CN" alt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ヒラギノ角ゴ Pro W3" pitchFamily="-65" charset="-128"/>
              </a:rPr>
              <a:t>功能概述</a:t>
            </a:r>
            <a:endParaRPr kumimoji="0" lang="en-US" altLang="zh-CN" sz="1600" b="0" i="0" u="none" strike="noStrike" kern="0" cap="none" spc="0" normalizeH="0" baseline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ヒラギノ角ゴ Pro W3" pitchFamily="-65" charset="-128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20000"/>
              </a:lnSpc>
              <a:spcBef>
                <a:spcPct val="40000"/>
              </a:spcBef>
              <a:spcAft>
                <a:spcPct val="0"/>
              </a:spcAft>
              <a:buClr>
                <a:schemeClr val="accent2"/>
              </a:buClr>
              <a:buSzPct val="130000"/>
              <a:buFont typeface="Arial" pitchFamily="34" charset="0"/>
              <a:buChar char="•"/>
              <a:tabLst/>
              <a:defRPr/>
            </a:pPr>
            <a:r>
              <a:rPr kumimoji="0" lang="zh-CN" alt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ヒラギノ角ゴ Pro W3" pitchFamily="-65" charset="-128"/>
              </a:rPr>
              <a:t>在此期刊内容中搜索</a:t>
            </a:r>
            <a:endParaRPr kumimoji="0" lang="en-US" altLang="zh-CN" sz="1600" b="0" i="0" u="none" strike="noStrike" kern="0" cap="none" spc="0" normalizeH="0" baseline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ヒラギノ角ゴ Pro W3" pitchFamily="-65" charset="-128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20000"/>
              </a:lnSpc>
              <a:spcBef>
                <a:spcPct val="40000"/>
              </a:spcBef>
              <a:spcAft>
                <a:spcPct val="0"/>
              </a:spcAft>
              <a:buClr>
                <a:schemeClr val="accent2"/>
              </a:buClr>
              <a:buSzPct val="130000"/>
              <a:buFont typeface="Arial" pitchFamily="34" charset="0"/>
              <a:buChar char="•"/>
              <a:tabLst/>
              <a:defRPr/>
            </a:pPr>
            <a:r>
              <a:rPr kumimoji="0" lang="zh-CN" alt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ヒラギノ角ゴ Pro W3" pitchFamily="-65" charset="-128"/>
              </a:rPr>
              <a:t>在此期刊内按关键词搜索</a:t>
            </a:r>
            <a:r>
              <a:rPr kumimoji="0" 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ヒラギノ角ゴ Pro W3" pitchFamily="-65" charset="-128"/>
              </a:rPr>
              <a:t> </a:t>
            </a:r>
          </a:p>
          <a:p>
            <a:pPr marL="285750" marR="0" lvl="0" indent="-285750" algn="l" defTabSz="914400" rtl="0" eaLnBrk="0" fontAlgn="base" latinLnBrk="0" hangingPunct="0">
              <a:lnSpc>
                <a:spcPct val="120000"/>
              </a:lnSpc>
              <a:spcBef>
                <a:spcPct val="40000"/>
              </a:spcBef>
              <a:spcAft>
                <a:spcPct val="0"/>
              </a:spcAft>
              <a:buClr>
                <a:schemeClr val="accent2"/>
              </a:buClr>
              <a:buSzPct val="130000"/>
              <a:buFont typeface="Arial" pitchFamily="34" charset="0"/>
              <a:buChar char="•"/>
              <a:tabLst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  <a:cs typeface="ヒラギノ角ゴ Pro W3" pitchFamily="-65" charset="-128"/>
              </a:rPr>
              <a:t>卷和期的导航</a:t>
            </a:r>
            <a:endParaRPr lang="en-US" altLang="zh-CN" kern="0" dirty="0" smtClean="0">
              <a:latin typeface="宋体" pitchFamily="2" charset="-122"/>
              <a:ea typeface="宋体" pitchFamily="2" charset="-122"/>
              <a:cs typeface="ヒラギノ角ゴ Pro W3" pitchFamily="-65" charset="-128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20000"/>
              </a:lnSpc>
              <a:spcBef>
                <a:spcPct val="40000"/>
              </a:spcBef>
              <a:spcAft>
                <a:spcPct val="0"/>
              </a:spcAft>
              <a:buClr>
                <a:schemeClr val="accent2"/>
              </a:buClr>
              <a:buSzPct val="130000"/>
              <a:buFont typeface="Arial" pitchFamily="34" charset="0"/>
              <a:buChar char="•"/>
              <a:tabLst/>
              <a:defRPr/>
            </a:pPr>
            <a:r>
              <a:rPr kumimoji="0" lang="zh-CN" alt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ヒラギノ角ゴ Pro W3" pitchFamily="-65" charset="-128"/>
              </a:rPr>
              <a:t>所有卷和期的搜索结果</a:t>
            </a:r>
            <a:r>
              <a:rPr kumimoji="0" 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ヒラギノ角ゴ Pro W3" pitchFamily="-65" charset="-128"/>
              </a:rPr>
              <a:t> </a:t>
            </a:r>
          </a:p>
          <a:p>
            <a:pPr marL="285750" marR="0" lvl="0" indent="-285750" algn="l" defTabSz="914400" rtl="0" eaLnBrk="0" fontAlgn="base" latinLnBrk="0" hangingPunct="0">
              <a:lnSpc>
                <a:spcPct val="120000"/>
              </a:lnSpc>
              <a:spcBef>
                <a:spcPct val="40000"/>
              </a:spcBef>
              <a:spcAft>
                <a:spcPct val="0"/>
              </a:spcAft>
              <a:buClr>
                <a:schemeClr val="accent2"/>
              </a:buClr>
              <a:buSzPct val="130000"/>
              <a:buFont typeface="Arial" pitchFamily="34" charset="0"/>
              <a:buChar char="•"/>
              <a:tabLst/>
              <a:defRPr/>
            </a:pPr>
            <a:r>
              <a:rPr kumimoji="0" lang="zh-CN" alt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ヒラギノ角ゴ Pro W3" pitchFamily="-65" charset="-128"/>
              </a:rPr>
              <a:t>关于此期刊</a:t>
            </a:r>
            <a:r>
              <a:rPr kumimoji="0" 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ea typeface="ヒラギノ角ゴ Pro W3" pitchFamily="-65" charset="-128"/>
                <a:cs typeface="ヒラギノ角ゴ Pro W3" pitchFamily="-65" charset="-128"/>
              </a:rPr>
              <a:t/>
            </a:r>
            <a:br>
              <a:rPr kumimoji="0" 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ea typeface="ヒラギノ角ゴ Pro W3" pitchFamily="-65" charset="-128"/>
                <a:cs typeface="ヒラギノ角ゴ Pro W3" pitchFamily="-65" charset="-128"/>
              </a:rPr>
            </a:br>
            <a:endParaRPr kumimoji="0" lang="en-US" sz="1600" b="0" i="0" u="none" strike="noStrike" kern="0" cap="none" spc="0" normalizeH="0" baseline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/>
              <a:ea typeface="ヒラギノ角ゴ Pro W3" pitchFamily="-65" charset="-128"/>
              <a:cs typeface="ヒラギノ角ゴ Pro W3" pitchFamily="-65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596900" y="1119188"/>
            <a:ext cx="7861300" cy="27463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0" i="0" u="none" strike="noStrike" kern="0" cap="none" spc="1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Cambria"/>
              </a:rPr>
              <a:t>期刊主页</a:t>
            </a:r>
            <a:endParaRPr kumimoji="0" lang="de-DE" sz="2100" b="0" i="0" u="none" strike="noStrike" kern="0" cap="none" spc="1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Cambria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6335688" y="1628801"/>
            <a:ext cx="2808312" cy="3619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180975" indent="-180975" algn="l" eaLnBrk="0" hangingPunct="0">
              <a:spcBef>
                <a:spcPct val="30000"/>
              </a:spcBef>
              <a:buFont typeface="Times"/>
              <a:buNone/>
              <a:defRPr/>
            </a:pPr>
            <a:r>
              <a:rPr lang="zh-CN" altLang="en-US" b="1" kern="0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  <a:t>功能预览</a:t>
            </a:r>
            <a:r>
              <a:rPr lang="en-US" b="1" kern="0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  <a:t>:</a:t>
            </a:r>
            <a:br>
              <a:rPr lang="en-US" b="1" kern="0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</a:br>
            <a:endParaRPr lang="en-US" b="1" kern="0" dirty="0">
              <a:solidFill>
                <a:schemeClr val="accent6"/>
              </a:solidFill>
              <a:latin typeface="宋体" pitchFamily="2" charset="-122"/>
              <a:ea typeface="宋体" pitchFamily="2" charset="-122"/>
            </a:endParaRPr>
          </a:p>
          <a:p>
            <a:pPr marL="342900" indent="-342900" algn="l" eaLnBrk="0" hangingPunct="0">
              <a:spcBef>
                <a:spcPct val="30000"/>
              </a:spcBef>
              <a:buClr>
                <a:schemeClr val="accent6"/>
              </a:buClr>
              <a:buAutoNum type="arabicPeriod"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浏览卷和期</a:t>
            </a:r>
            <a:endParaRPr lang="en-US" altLang="zh-CN" kern="0" dirty="0" smtClean="0">
              <a:latin typeface="宋体" pitchFamily="2" charset="-122"/>
              <a:ea typeface="宋体" pitchFamily="2" charset="-122"/>
            </a:endParaRPr>
          </a:p>
          <a:p>
            <a:pPr marL="342900" indent="-342900" algn="l" eaLnBrk="0" hangingPunct="0">
              <a:spcBef>
                <a:spcPct val="30000"/>
              </a:spcBef>
              <a:buClr>
                <a:schemeClr val="accent6"/>
              </a:buClr>
              <a:buAutoNum type="arabicPeriod"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在此期刊内搜索</a:t>
            </a:r>
            <a:endParaRPr lang="en-US" altLang="zh-CN" kern="0" dirty="0" smtClean="0">
              <a:latin typeface="宋体" pitchFamily="2" charset="-122"/>
              <a:ea typeface="宋体" pitchFamily="2" charset="-122"/>
            </a:endParaRPr>
          </a:p>
          <a:p>
            <a:pPr marL="342900" indent="-342900" algn="l" eaLnBrk="0" hangingPunct="0">
              <a:spcBef>
                <a:spcPct val="30000"/>
              </a:spcBef>
              <a:buClr>
                <a:schemeClr val="accent6"/>
              </a:buClr>
              <a:buAutoNum type="arabicPeriod"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期刊标题</a:t>
            </a:r>
            <a:endParaRPr lang="en-US" altLang="zh-CN" kern="0" dirty="0" smtClean="0">
              <a:latin typeface="宋体" pitchFamily="2" charset="-122"/>
              <a:ea typeface="宋体" pitchFamily="2" charset="-122"/>
            </a:endParaRPr>
          </a:p>
          <a:p>
            <a:pPr marL="342900" indent="-342900" algn="l" eaLnBrk="0" hangingPunct="0">
              <a:spcBef>
                <a:spcPct val="30000"/>
              </a:spcBef>
              <a:buClr>
                <a:schemeClr val="accent6"/>
              </a:buClr>
              <a:buAutoNum type="arabicPeriod"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期刊</a:t>
            </a:r>
            <a:r>
              <a:rPr lang="en-US" kern="0" dirty="0" smtClean="0">
                <a:latin typeface="宋体" pitchFamily="2" charset="-122"/>
                <a:ea typeface="宋体" pitchFamily="2" charset="-122"/>
              </a:rPr>
              <a:t> ISSN</a:t>
            </a:r>
          </a:p>
          <a:p>
            <a:pPr marL="342900" indent="-342900" algn="l" eaLnBrk="0" hangingPunct="0">
              <a:spcBef>
                <a:spcPct val="30000"/>
              </a:spcBef>
              <a:buClr>
                <a:schemeClr val="accent6"/>
              </a:buClr>
              <a:buAutoNum type="arabicPeriod"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期刊描述</a:t>
            </a:r>
            <a:endParaRPr lang="en-US" altLang="zh-CN" kern="0" dirty="0" smtClean="0">
              <a:latin typeface="宋体" pitchFamily="2" charset="-122"/>
              <a:ea typeface="宋体" pitchFamily="2" charset="-122"/>
            </a:endParaRPr>
          </a:p>
          <a:p>
            <a:pPr marL="342900" indent="-342900" algn="l" eaLnBrk="0" hangingPunct="0">
              <a:spcBef>
                <a:spcPct val="30000"/>
              </a:spcBef>
              <a:buClr>
                <a:schemeClr val="accent6"/>
              </a:buClr>
              <a:buAutoNum type="arabicPeriod"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卷和期的导航</a:t>
            </a:r>
            <a:endParaRPr lang="en-US" altLang="zh-CN" kern="0" dirty="0" smtClean="0">
              <a:latin typeface="宋体" pitchFamily="2" charset="-122"/>
              <a:ea typeface="宋体" pitchFamily="2" charset="-122"/>
            </a:endParaRPr>
          </a:p>
          <a:p>
            <a:pPr marL="342900" indent="-342900" algn="l" eaLnBrk="0" hangingPunct="0">
              <a:spcBef>
                <a:spcPct val="30000"/>
              </a:spcBef>
              <a:buClr>
                <a:schemeClr val="accent6"/>
              </a:buClr>
              <a:buAutoNum type="arabicPeriod"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最新文章列表</a:t>
            </a:r>
            <a:endParaRPr lang="en-US" altLang="zh-CN" kern="0" dirty="0" smtClean="0">
              <a:latin typeface="宋体" pitchFamily="2" charset="-122"/>
              <a:ea typeface="宋体" pitchFamily="2" charset="-122"/>
            </a:endParaRPr>
          </a:p>
          <a:p>
            <a:pPr marL="342900" indent="-342900" algn="l" eaLnBrk="0" hangingPunct="0">
              <a:spcBef>
                <a:spcPct val="30000"/>
              </a:spcBef>
              <a:buClr>
                <a:schemeClr val="accent6"/>
              </a:buClr>
              <a:buAutoNum type="arabicPeriod"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期刊封面</a:t>
            </a:r>
            <a:endParaRPr lang="en-US" altLang="zh-CN" kern="0" dirty="0" smtClean="0">
              <a:latin typeface="宋体" pitchFamily="2" charset="-122"/>
              <a:ea typeface="宋体" pitchFamily="2" charset="-122"/>
            </a:endParaRPr>
          </a:p>
          <a:p>
            <a:pPr marL="342900" indent="-342900" algn="l" eaLnBrk="0" hangingPunct="0">
              <a:spcBef>
                <a:spcPct val="30000"/>
              </a:spcBef>
              <a:buClr>
                <a:schemeClr val="accent6"/>
              </a:buClr>
              <a:buAutoNum type="arabicPeriod"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查看内容</a:t>
            </a:r>
            <a:r>
              <a:rPr lang="en-US" kern="0" dirty="0">
                <a:latin typeface="+mn-lt"/>
                <a:cs typeface="+mn-cs"/>
              </a:rPr>
              <a:t/>
            </a:r>
            <a:br>
              <a:rPr lang="en-US" kern="0" dirty="0">
                <a:latin typeface="+mn-lt"/>
                <a:cs typeface="+mn-cs"/>
              </a:rPr>
            </a:br>
            <a:endParaRPr lang="en-US" kern="0" dirty="0">
              <a:solidFill>
                <a:schemeClr val="accent6"/>
              </a:solidFill>
              <a:latin typeface="+mn-lt"/>
              <a:cs typeface="+mn-cs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680" y="1633284"/>
            <a:ext cx="5518150" cy="43926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feld 6"/>
          <p:cNvSpPr txBox="1"/>
          <p:nvPr/>
        </p:nvSpPr>
        <p:spPr>
          <a:xfrm>
            <a:off x="109728" y="1712124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(1)</a:t>
            </a:r>
            <a:endParaRPr lang="de-DE" dirty="0"/>
          </a:p>
        </p:txBody>
      </p:sp>
      <p:sp>
        <p:nvSpPr>
          <p:cNvPr id="6" name="Textfeld 7"/>
          <p:cNvSpPr txBox="1"/>
          <p:nvPr/>
        </p:nvSpPr>
        <p:spPr>
          <a:xfrm>
            <a:off x="3520734" y="1726778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(2)</a:t>
            </a:r>
            <a:endParaRPr lang="de-DE" dirty="0"/>
          </a:p>
        </p:txBody>
      </p:sp>
      <p:sp>
        <p:nvSpPr>
          <p:cNvPr id="7" name="Textfeld 8"/>
          <p:cNvSpPr txBox="1"/>
          <p:nvPr/>
        </p:nvSpPr>
        <p:spPr>
          <a:xfrm>
            <a:off x="3016678" y="2086818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(3)</a:t>
            </a:r>
            <a:endParaRPr lang="de-DE" dirty="0"/>
          </a:p>
        </p:txBody>
      </p:sp>
      <p:sp>
        <p:nvSpPr>
          <p:cNvPr id="8" name="Textfeld 10"/>
          <p:cNvSpPr txBox="1"/>
          <p:nvPr/>
        </p:nvSpPr>
        <p:spPr>
          <a:xfrm>
            <a:off x="2080574" y="2353364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(4)</a:t>
            </a:r>
            <a:endParaRPr lang="de-DE" dirty="0"/>
          </a:p>
        </p:txBody>
      </p:sp>
      <p:sp>
        <p:nvSpPr>
          <p:cNvPr id="9" name="Textfeld 11"/>
          <p:cNvSpPr txBox="1"/>
          <p:nvPr/>
        </p:nvSpPr>
        <p:spPr>
          <a:xfrm>
            <a:off x="212656" y="2950914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(5)</a:t>
            </a:r>
            <a:endParaRPr lang="de-DE" dirty="0"/>
          </a:p>
        </p:txBody>
      </p:sp>
      <p:sp>
        <p:nvSpPr>
          <p:cNvPr id="10" name="Textfeld 12"/>
          <p:cNvSpPr txBox="1"/>
          <p:nvPr/>
        </p:nvSpPr>
        <p:spPr>
          <a:xfrm>
            <a:off x="2224590" y="3959026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(6)</a:t>
            </a:r>
            <a:endParaRPr lang="de-DE" dirty="0"/>
          </a:p>
        </p:txBody>
      </p:sp>
      <p:sp>
        <p:nvSpPr>
          <p:cNvPr id="11" name="Textfeld 13"/>
          <p:cNvSpPr txBox="1"/>
          <p:nvPr/>
        </p:nvSpPr>
        <p:spPr>
          <a:xfrm>
            <a:off x="2156872" y="5233684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(7)</a:t>
            </a:r>
            <a:endParaRPr lang="de-DE" dirty="0"/>
          </a:p>
        </p:txBody>
      </p:sp>
      <p:sp>
        <p:nvSpPr>
          <p:cNvPr id="12" name="Textfeld 14"/>
          <p:cNvSpPr txBox="1"/>
          <p:nvPr/>
        </p:nvSpPr>
        <p:spPr>
          <a:xfrm>
            <a:off x="4312822" y="2734890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(8)</a:t>
            </a:r>
            <a:endParaRPr lang="de-DE" dirty="0"/>
          </a:p>
        </p:txBody>
      </p:sp>
      <p:sp>
        <p:nvSpPr>
          <p:cNvPr id="13" name="Textfeld 15"/>
          <p:cNvSpPr txBox="1"/>
          <p:nvPr/>
        </p:nvSpPr>
        <p:spPr>
          <a:xfrm>
            <a:off x="5104910" y="2950914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(9)</a:t>
            </a:r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596900" y="1119188"/>
            <a:ext cx="7861300" cy="27463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0" i="0" u="none" strike="noStrike" kern="0" cap="none" spc="1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Cambria"/>
              </a:rPr>
              <a:t>期刊主页</a:t>
            </a:r>
            <a:r>
              <a:rPr kumimoji="0" lang="en-US" sz="2100" b="0" i="0" u="none" strike="noStrike" kern="0" cap="none" spc="1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Cambria"/>
              </a:rPr>
              <a:t>– </a:t>
            </a:r>
            <a:r>
              <a:rPr lang="zh-CN" altLang="en-US" sz="2100" kern="0" spc="10" noProof="0" dirty="0" smtClean="0">
                <a:latin typeface="宋体" pitchFamily="2" charset="-122"/>
                <a:ea typeface="宋体" pitchFamily="2" charset="-122"/>
                <a:cs typeface="Cambria"/>
              </a:rPr>
              <a:t>在此期刊内搜索</a:t>
            </a:r>
            <a:endParaRPr kumimoji="0" lang="de-DE" sz="2100" b="0" i="0" u="none" strike="noStrike" kern="0" cap="none" spc="1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Cambria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6372201" y="1628800"/>
            <a:ext cx="2304255" cy="2265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l" eaLnBrk="0" hangingPunct="0">
              <a:spcBef>
                <a:spcPct val="30000"/>
              </a:spcBef>
              <a:buFont typeface="Times"/>
              <a:buNone/>
              <a:defRPr/>
            </a:pPr>
            <a:r>
              <a:rPr lang="zh-CN" altLang="en-US" b="1" kern="0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  <a:t>在此期刊内搜索</a:t>
            </a:r>
            <a:r>
              <a:rPr lang="en-US" b="1" kern="0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  <a:t>:</a:t>
            </a:r>
            <a:endParaRPr lang="en-US" b="1" kern="0" dirty="0">
              <a:solidFill>
                <a:schemeClr val="accent6"/>
              </a:solidFill>
              <a:latin typeface="宋体" pitchFamily="2" charset="-122"/>
              <a:ea typeface="宋体" pitchFamily="2" charset="-122"/>
            </a:endParaRPr>
          </a:p>
          <a:p>
            <a:pPr algn="l" eaLnBrk="0" hangingPunct="0">
              <a:spcBef>
                <a:spcPct val="30000"/>
              </a:spcBef>
              <a:buFont typeface="Times"/>
              <a:buNone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如果您想要搜索相关文章，可以在该期刊内搜索</a:t>
            </a:r>
            <a:endParaRPr lang="en-US" kern="0" dirty="0">
              <a:latin typeface="宋体" pitchFamily="2" charset="-122"/>
              <a:ea typeface="宋体" pitchFamily="2" charset="-122"/>
            </a:endParaRPr>
          </a:p>
          <a:p>
            <a:pPr algn="l" eaLnBrk="0" hangingPunct="0">
              <a:spcBef>
                <a:spcPct val="30000"/>
              </a:spcBef>
              <a:buFont typeface="Times"/>
              <a:buNone/>
              <a:defRPr/>
            </a:pPr>
            <a:endParaRPr lang="en-US" kern="0" dirty="0">
              <a:latin typeface="宋体" pitchFamily="2" charset="-122"/>
              <a:ea typeface="宋体" pitchFamily="2" charset="-122"/>
            </a:endParaRPr>
          </a:p>
          <a:p>
            <a:pPr algn="l" eaLnBrk="0" hangingPunct="0">
              <a:spcBef>
                <a:spcPct val="30000"/>
              </a:spcBef>
              <a:buFont typeface="Times"/>
              <a:buNone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搜索结果将以列表形式显示，跳转到新的页面</a:t>
            </a:r>
            <a:endParaRPr lang="en-US" kern="0" dirty="0">
              <a:latin typeface="+mn-lt"/>
              <a:cs typeface="+mn-cs"/>
            </a:endParaRPr>
          </a:p>
          <a:p>
            <a:pPr algn="l" eaLnBrk="0" hangingPunct="0">
              <a:spcBef>
                <a:spcPct val="30000"/>
              </a:spcBef>
              <a:buFont typeface="Times"/>
              <a:buNone/>
              <a:defRPr/>
            </a:pPr>
            <a:r>
              <a:rPr lang="en-US" kern="0" dirty="0">
                <a:latin typeface="+mn-lt"/>
                <a:cs typeface="+mn-cs"/>
              </a:rPr>
              <a:t/>
            </a:r>
            <a:br>
              <a:rPr lang="en-US" kern="0" dirty="0">
                <a:latin typeface="+mn-lt"/>
                <a:cs typeface="+mn-cs"/>
              </a:rPr>
            </a:br>
            <a:endParaRPr lang="en-US" kern="0" dirty="0">
              <a:solidFill>
                <a:schemeClr val="accent6"/>
              </a:solidFill>
              <a:latin typeface="+mn-lt"/>
              <a:cs typeface="+mn-cs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750" y="1706436"/>
            <a:ext cx="5518150" cy="43926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Abgerundetes Rechteck 9"/>
          <p:cNvSpPr/>
          <p:nvPr/>
        </p:nvSpPr>
        <p:spPr bwMode="auto">
          <a:xfrm>
            <a:off x="4067175" y="1779461"/>
            <a:ext cx="1944688" cy="374650"/>
          </a:xfrm>
          <a:prstGeom prst="roundRect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e-DE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596900" y="1119188"/>
            <a:ext cx="7861300" cy="27463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0" i="0" u="none" strike="noStrike" kern="0" cap="none" spc="1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Cambria"/>
              </a:rPr>
              <a:t>搜索结果页面</a:t>
            </a:r>
            <a:endParaRPr kumimoji="0" lang="de-DE" sz="2100" b="0" i="0" u="none" strike="noStrike" kern="0" cap="none" spc="1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Cambria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6473951" y="1628800"/>
            <a:ext cx="2523745" cy="1748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l"/>
            <a:r>
              <a:rPr lang="zh-CN" altLang="en-US" b="1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  <a:t>在此期刊内用关键词搜索</a:t>
            </a:r>
            <a:r>
              <a:rPr lang="de-DE" b="1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  <a:t>:</a:t>
            </a:r>
          </a:p>
          <a:p>
            <a:pPr algn="l"/>
            <a:endParaRPr lang="de-DE" b="1" dirty="0" smtClean="0">
              <a:solidFill>
                <a:schemeClr val="accent6"/>
              </a:solidFill>
              <a:latin typeface="宋体" pitchFamily="2" charset="-122"/>
              <a:ea typeface="宋体" pitchFamily="2" charset="-122"/>
            </a:endParaRPr>
          </a:p>
          <a:p>
            <a:pPr algn="l" eaLnBrk="0" hangingPunct="0">
              <a:spcBef>
                <a:spcPct val="30000"/>
              </a:spcBef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在搜索列表的上方会显示搜索条件和期刊名称</a:t>
            </a:r>
            <a:endParaRPr lang="en-US" kern="0" dirty="0">
              <a:latin typeface="宋体" pitchFamily="2" charset="-122"/>
              <a:ea typeface="宋体" pitchFamily="2" charset="-122"/>
            </a:endParaRPr>
          </a:p>
          <a:p>
            <a:pPr algn="l" eaLnBrk="0" hangingPunct="0">
              <a:spcBef>
                <a:spcPct val="30000"/>
              </a:spcBef>
              <a:buFont typeface="Times"/>
              <a:buNone/>
              <a:defRPr/>
            </a:pPr>
            <a:r>
              <a:rPr lang="en-US" kern="0" dirty="0">
                <a:latin typeface="+mn-lt"/>
                <a:cs typeface="+mn-cs"/>
              </a:rPr>
              <a:t/>
            </a:r>
            <a:br>
              <a:rPr lang="en-US" kern="0" dirty="0">
                <a:latin typeface="+mn-lt"/>
                <a:cs typeface="+mn-cs"/>
              </a:rPr>
            </a:br>
            <a:endParaRPr lang="en-US" kern="0" dirty="0">
              <a:solidFill>
                <a:schemeClr val="accent6"/>
              </a:solidFill>
              <a:latin typeface="+mn-lt"/>
              <a:cs typeface="+mn-cs"/>
            </a:endParaRPr>
          </a:p>
        </p:txBody>
      </p:sp>
      <p:pic>
        <p:nvPicPr>
          <p:cNvPr id="1026" name="Picture 2" descr="C:\Users\wu03\Desktop\link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760" y="1746504"/>
            <a:ext cx="5925312" cy="3950208"/>
          </a:xfrm>
          <a:prstGeom prst="rect">
            <a:avLst/>
          </a:prstGeom>
          <a:noFill/>
        </p:spPr>
      </p:pic>
      <p:sp>
        <p:nvSpPr>
          <p:cNvPr id="8" name="Abgerundetes Rechteck 6"/>
          <p:cNvSpPr/>
          <p:nvPr/>
        </p:nvSpPr>
        <p:spPr bwMode="auto">
          <a:xfrm>
            <a:off x="1901952" y="1783080"/>
            <a:ext cx="2926080" cy="1097280"/>
          </a:xfrm>
          <a:prstGeom prst="roundRect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e-DE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596900" y="1119188"/>
            <a:ext cx="7861300" cy="27463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0" i="0" u="none" strike="noStrike" kern="0" cap="none" spc="1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Cambria"/>
              </a:rPr>
              <a:t>期刊主页</a:t>
            </a:r>
            <a:endParaRPr kumimoji="0" lang="de-DE" sz="2100" b="0" i="0" u="none" strike="noStrike" kern="0" cap="none" spc="1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Cambria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6364224" y="1556793"/>
            <a:ext cx="2670047" cy="4136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l" eaLnBrk="0" hangingPunct="0">
              <a:spcBef>
                <a:spcPct val="30000"/>
              </a:spcBef>
              <a:buFont typeface="Times"/>
              <a:buNone/>
              <a:defRPr/>
            </a:pPr>
            <a:r>
              <a:rPr lang="zh-CN" altLang="en-US" b="1" kern="0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  <a:t>卷和期导航：</a:t>
            </a:r>
            <a:endParaRPr lang="en-US" altLang="zh-CN" b="1" kern="0" dirty="0" smtClean="0">
              <a:solidFill>
                <a:schemeClr val="accent6"/>
              </a:solidFill>
              <a:latin typeface="宋体" pitchFamily="2" charset="-122"/>
              <a:ea typeface="宋体" pitchFamily="2" charset="-122"/>
            </a:endParaRPr>
          </a:p>
          <a:p>
            <a:pPr algn="l" eaLnBrk="0" hangingPunct="0">
              <a:spcBef>
                <a:spcPct val="30000"/>
              </a:spcBef>
              <a:buFont typeface="Times"/>
              <a:buNone/>
              <a:defRPr/>
            </a:pPr>
            <a:endParaRPr lang="en-US" b="1" kern="0" dirty="0" smtClean="0">
              <a:solidFill>
                <a:schemeClr val="accent6"/>
              </a:solidFill>
              <a:latin typeface="宋体" pitchFamily="2" charset="-122"/>
              <a:ea typeface="宋体" pitchFamily="2" charset="-122"/>
            </a:endParaRPr>
          </a:p>
          <a:p>
            <a:pPr marL="342900" indent="-342900" algn="l" eaLnBrk="0" hangingPunct="0">
              <a:spcBef>
                <a:spcPct val="30000"/>
              </a:spcBef>
              <a:buFont typeface="Times"/>
              <a:buAutoNum type="arabicPeriod"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在该主页内容描述的下方蓝色框中，您可以搜索到具体的卷和期</a:t>
            </a:r>
            <a:endParaRPr lang="en-US" altLang="zh-CN" kern="0" dirty="0" smtClean="0">
              <a:latin typeface="宋体" pitchFamily="2" charset="-122"/>
              <a:ea typeface="宋体" pitchFamily="2" charset="-122"/>
            </a:endParaRPr>
          </a:p>
          <a:p>
            <a:pPr marL="342900" indent="-342900" algn="l" eaLnBrk="0" hangingPunct="0">
              <a:spcBef>
                <a:spcPct val="30000"/>
              </a:spcBef>
              <a:buFont typeface="Times"/>
              <a:buAutoNum type="arabicPeriod"/>
              <a:defRPr/>
            </a:pPr>
            <a:endParaRPr lang="en-US" kern="0" dirty="0" smtClean="0">
              <a:latin typeface="宋体" pitchFamily="2" charset="-122"/>
              <a:ea typeface="宋体" pitchFamily="2" charset="-122"/>
            </a:endParaRPr>
          </a:p>
          <a:p>
            <a:pPr marL="342900" indent="-342900" algn="l">
              <a:spcBef>
                <a:spcPct val="30000"/>
              </a:spcBef>
              <a:buFont typeface="Times"/>
              <a:buAutoNum type="arabicPeriod"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如果您想要浏览所有的卷和期，您可以按下</a:t>
            </a:r>
            <a:r>
              <a:rPr lang="en-US" kern="0" dirty="0" smtClean="0">
                <a:latin typeface="宋体" pitchFamily="2" charset="-122"/>
                <a:ea typeface="宋体" pitchFamily="2" charset="-122"/>
              </a:rPr>
              <a:t>“All Volumes and Issues”</a:t>
            </a: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选项</a:t>
            </a:r>
            <a:endParaRPr lang="en-US" kern="0" dirty="0" smtClean="0">
              <a:latin typeface="宋体" pitchFamily="2" charset="-122"/>
              <a:ea typeface="宋体" pitchFamily="2" charset="-122"/>
            </a:endParaRPr>
          </a:p>
          <a:p>
            <a:pPr marL="342900" indent="-342900" algn="l">
              <a:spcBef>
                <a:spcPct val="30000"/>
              </a:spcBef>
              <a:buFont typeface="Times"/>
              <a:buAutoNum type="arabicPeriod"/>
              <a:defRPr/>
            </a:pPr>
            <a:endParaRPr lang="en-US" kern="0" dirty="0" smtClean="0">
              <a:latin typeface="宋体" pitchFamily="2" charset="-122"/>
              <a:ea typeface="宋体" pitchFamily="2" charset="-122"/>
            </a:endParaRPr>
          </a:p>
          <a:p>
            <a:pPr marL="342900" indent="-342900" algn="l">
              <a:spcBef>
                <a:spcPct val="30000"/>
              </a:spcBef>
              <a:buFont typeface="Times"/>
              <a:buAutoNum type="arabicPeriod"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您也可以使用主页上方的链接，浏览卷和期</a:t>
            </a:r>
            <a:r>
              <a:rPr lang="en-US" kern="0" dirty="0" smtClean="0">
                <a:latin typeface="宋体" pitchFamily="2" charset="-122"/>
                <a:ea typeface="宋体" pitchFamily="2" charset="-122"/>
              </a:rPr>
              <a:t>“Browse Volumes &amp; Issues”</a:t>
            </a:r>
            <a:endParaRPr lang="en-US" kern="0" dirty="0">
              <a:solidFill>
                <a:schemeClr val="accent6"/>
              </a:solidFill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750" y="1484313"/>
            <a:ext cx="5518150" cy="43926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Abgerundetes Rechteck 8"/>
          <p:cNvSpPr/>
          <p:nvPr/>
        </p:nvSpPr>
        <p:spPr bwMode="auto">
          <a:xfrm>
            <a:off x="755650" y="3789363"/>
            <a:ext cx="1655763" cy="431800"/>
          </a:xfrm>
          <a:prstGeom prst="roundRect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e-DE">
              <a:latin typeface="Arial" charset="0"/>
            </a:endParaRPr>
          </a:p>
        </p:txBody>
      </p:sp>
      <p:sp>
        <p:nvSpPr>
          <p:cNvPr id="6" name="Abgerundetes Rechteck 9"/>
          <p:cNvSpPr/>
          <p:nvPr/>
        </p:nvSpPr>
        <p:spPr bwMode="auto">
          <a:xfrm>
            <a:off x="684213" y="1557338"/>
            <a:ext cx="1295400" cy="431800"/>
          </a:xfrm>
          <a:prstGeom prst="roundRect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e-DE">
              <a:latin typeface="Arial" charset="0"/>
            </a:endParaRPr>
          </a:p>
        </p:txBody>
      </p:sp>
      <p:sp>
        <p:nvSpPr>
          <p:cNvPr id="7" name="Abgerundetes Rechteck 10"/>
          <p:cNvSpPr/>
          <p:nvPr/>
        </p:nvSpPr>
        <p:spPr bwMode="auto">
          <a:xfrm>
            <a:off x="2987675" y="3789363"/>
            <a:ext cx="1368425" cy="431800"/>
          </a:xfrm>
          <a:prstGeom prst="roundRect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e-DE">
              <a:latin typeface="Arial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323528" y="3882534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(1)</a:t>
            </a:r>
            <a:endParaRPr lang="de-DE" dirty="0"/>
          </a:p>
        </p:txBody>
      </p:sp>
      <p:sp>
        <p:nvSpPr>
          <p:cNvPr id="9" name="Textfeld 11"/>
          <p:cNvSpPr txBox="1"/>
          <p:nvPr/>
        </p:nvSpPr>
        <p:spPr>
          <a:xfrm>
            <a:off x="4283968" y="3861048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(2)</a:t>
            </a:r>
            <a:endParaRPr lang="de-DE" dirty="0"/>
          </a:p>
        </p:txBody>
      </p:sp>
      <p:sp>
        <p:nvSpPr>
          <p:cNvPr id="10" name="Textfeld 12"/>
          <p:cNvSpPr txBox="1"/>
          <p:nvPr/>
        </p:nvSpPr>
        <p:spPr>
          <a:xfrm>
            <a:off x="179512" y="1556792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(3)</a:t>
            </a:r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596900" y="1119188"/>
            <a:ext cx="7861300" cy="27463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0" i="0" u="none" strike="noStrike" kern="0" cap="none" spc="1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Cambria"/>
              </a:rPr>
              <a:t>期刊主页</a:t>
            </a:r>
            <a:endParaRPr kumimoji="0" lang="de-DE" sz="2100" b="0" i="0" u="none" strike="noStrike" kern="0" cap="none" spc="1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Cambria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6364224" y="1636776"/>
            <a:ext cx="2520279" cy="3151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l" eaLnBrk="0" hangingPunct="0">
              <a:spcBef>
                <a:spcPct val="30000"/>
              </a:spcBef>
              <a:buFont typeface="Times"/>
              <a:buNone/>
              <a:defRPr/>
            </a:pPr>
            <a:r>
              <a:rPr lang="zh-CN" altLang="en-US" b="1" kern="0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  <a:t>所有的卷和期</a:t>
            </a:r>
            <a:endParaRPr lang="en-US" b="1" kern="0" dirty="0">
              <a:solidFill>
                <a:schemeClr val="accent6"/>
              </a:solidFill>
              <a:latin typeface="宋体" pitchFamily="2" charset="-122"/>
              <a:ea typeface="宋体" pitchFamily="2" charset="-122"/>
            </a:endParaRPr>
          </a:p>
          <a:p>
            <a:pPr marL="342900" indent="-342900" algn="l" eaLnBrk="0" hangingPunct="0">
              <a:spcBef>
                <a:spcPct val="30000"/>
              </a:spcBef>
              <a:buFont typeface="Times"/>
              <a:buAutoNum type="arabicPeriod"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在页面上方，您可以看到最新的内容链接</a:t>
            </a:r>
            <a:endParaRPr lang="en-US" kern="0" dirty="0" smtClean="0">
              <a:latin typeface="宋体" pitchFamily="2" charset="-122"/>
              <a:ea typeface="宋体" pitchFamily="2" charset="-122"/>
            </a:endParaRPr>
          </a:p>
          <a:p>
            <a:pPr marL="342900" indent="-342900" algn="l" eaLnBrk="0" hangingPunct="0">
              <a:spcBef>
                <a:spcPct val="30000"/>
              </a:spcBef>
              <a:buFont typeface="Times"/>
              <a:buAutoNum type="arabicPeriod"/>
              <a:defRPr/>
            </a:pPr>
            <a:endParaRPr lang="en-US" kern="0" dirty="0" smtClean="0">
              <a:latin typeface="宋体" pitchFamily="2" charset="-122"/>
              <a:ea typeface="宋体" pitchFamily="2" charset="-122"/>
            </a:endParaRPr>
          </a:p>
          <a:p>
            <a:pPr marL="342900" indent="-342900" algn="l" eaLnBrk="0" hangingPunct="0">
              <a:spcBef>
                <a:spcPct val="30000"/>
              </a:spcBef>
              <a:buFont typeface="Times"/>
              <a:buAutoNum type="arabicPeriod"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过往期刊将会以灰色显示</a:t>
            </a:r>
            <a:endParaRPr lang="en-US" altLang="en-US" kern="0" dirty="0" smtClean="0">
              <a:latin typeface="宋体" pitchFamily="2" charset="-122"/>
              <a:ea typeface="宋体" pitchFamily="2" charset="-122"/>
            </a:endParaRPr>
          </a:p>
          <a:p>
            <a:pPr marL="342900" indent="-342900" algn="l" eaLnBrk="0" hangingPunct="0">
              <a:spcBef>
                <a:spcPct val="30000"/>
              </a:spcBef>
              <a:buFont typeface="Times"/>
              <a:buAutoNum type="arabicPeriod"/>
              <a:defRPr/>
            </a:pPr>
            <a:endParaRPr lang="en-US" kern="0" dirty="0" smtClean="0">
              <a:solidFill>
                <a:srgbClr val="FF0000"/>
              </a:solidFill>
              <a:latin typeface="宋体" pitchFamily="2" charset="-122"/>
              <a:ea typeface="宋体" pitchFamily="2" charset="-122"/>
            </a:endParaRPr>
          </a:p>
          <a:p>
            <a:pPr marL="342900" indent="-342900" algn="l" eaLnBrk="0" hangingPunct="0">
              <a:spcBef>
                <a:spcPct val="30000"/>
              </a:spcBef>
              <a:buFont typeface="Times"/>
              <a:buAutoNum type="arabicPeriod"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点击此卷显示条，您可以看到该卷的内容</a:t>
            </a:r>
            <a:endParaRPr lang="en-US" kern="0" dirty="0">
              <a:latin typeface="+mn-lt"/>
              <a:cs typeface="+mn-cs"/>
            </a:endParaRPr>
          </a:p>
          <a:p>
            <a:pPr algn="l" eaLnBrk="0" hangingPunct="0">
              <a:spcBef>
                <a:spcPct val="30000"/>
              </a:spcBef>
              <a:buFont typeface="Times"/>
              <a:buNone/>
              <a:defRPr/>
            </a:pPr>
            <a:r>
              <a:rPr lang="en-US" kern="0" dirty="0">
                <a:latin typeface="+mn-lt"/>
                <a:cs typeface="+mn-cs"/>
              </a:rPr>
              <a:t/>
            </a:r>
            <a:br>
              <a:rPr lang="en-US" kern="0" dirty="0">
                <a:latin typeface="+mn-lt"/>
                <a:cs typeface="+mn-cs"/>
              </a:rPr>
            </a:br>
            <a:endParaRPr lang="en-US" kern="0" dirty="0">
              <a:solidFill>
                <a:schemeClr val="accent6"/>
              </a:solidFill>
              <a:latin typeface="+mn-lt"/>
              <a:cs typeface="+mn-cs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1556792"/>
            <a:ext cx="5344396" cy="35711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feld 4"/>
          <p:cNvSpPr txBox="1"/>
          <p:nvPr/>
        </p:nvSpPr>
        <p:spPr>
          <a:xfrm>
            <a:off x="1979712" y="2658398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(1)</a:t>
            </a:r>
            <a:endParaRPr lang="de-DE" dirty="0"/>
          </a:p>
        </p:txBody>
      </p:sp>
      <p:sp>
        <p:nvSpPr>
          <p:cNvPr id="6" name="Textfeld 6"/>
          <p:cNvSpPr txBox="1"/>
          <p:nvPr/>
        </p:nvSpPr>
        <p:spPr>
          <a:xfrm>
            <a:off x="2767510" y="4242574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(2)</a:t>
            </a:r>
            <a:endParaRPr lang="de-DE" dirty="0"/>
          </a:p>
        </p:txBody>
      </p:sp>
      <p:sp>
        <p:nvSpPr>
          <p:cNvPr id="7" name="Textfeld 7"/>
          <p:cNvSpPr txBox="1"/>
          <p:nvPr/>
        </p:nvSpPr>
        <p:spPr>
          <a:xfrm>
            <a:off x="2335462" y="3450486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(3)</a:t>
            </a:r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/>
          <a:srcRect r="21494"/>
          <a:stretch>
            <a:fillRect/>
          </a:stretch>
        </p:blipFill>
        <p:spPr bwMode="auto">
          <a:xfrm>
            <a:off x="292322" y="1761595"/>
            <a:ext cx="4352830" cy="43317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596900" y="1119188"/>
            <a:ext cx="7861300" cy="27463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0" i="0" u="none" strike="noStrike" kern="0" cap="none" spc="1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Cambria"/>
              </a:rPr>
              <a:t>期刊主页</a:t>
            </a:r>
            <a:endParaRPr kumimoji="0" lang="de-DE" sz="2100" b="0" i="0" u="none" strike="noStrike" kern="0" cap="none" spc="1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Cambria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5120640" y="938212"/>
            <a:ext cx="3877056" cy="482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l" eaLnBrk="0" hangingPunct="0">
              <a:spcBef>
                <a:spcPct val="30000"/>
              </a:spcBef>
              <a:defRPr/>
            </a:pPr>
            <a:r>
              <a:rPr lang="zh-CN" altLang="en-US" b="1" kern="0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  <a:t>关于此期刊</a:t>
            </a:r>
            <a:endParaRPr lang="en-US" altLang="zh-CN" b="1" kern="0" dirty="0" smtClean="0">
              <a:solidFill>
                <a:schemeClr val="accent6"/>
              </a:solidFill>
              <a:latin typeface="宋体" pitchFamily="2" charset="-122"/>
              <a:ea typeface="宋体" pitchFamily="2" charset="-122"/>
            </a:endParaRPr>
          </a:p>
          <a:p>
            <a:pPr algn="l" eaLnBrk="0" hangingPunct="0">
              <a:spcBef>
                <a:spcPct val="30000"/>
              </a:spcBef>
              <a:defRPr/>
            </a:pPr>
            <a:endParaRPr lang="en-US" b="1" kern="0" dirty="0" smtClean="0">
              <a:solidFill>
                <a:schemeClr val="accent6"/>
              </a:solidFill>
              <a:latin typeface="宋体" pitchFamily="2" charset="-122"/>
              <a:ea typeface="宋体" pitchFamily="2" charset="-122"/>
            </a:endParaRPr>
          </a:p>
          <a:p>
            <a:pPr algn="l" eaLnBrk="0" hangingPunct="0">
              <a:spcBef>
                <a:spcPct val="30000"/>
              </a:spcBef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在期刊主页的下方，你会看到详细的信息</a:t>
            </a:r>
            <a:r>
              <a:rPr lang="en-US" kern="0" dirty="0" smtClean="0">
                <a:latin typeface="宋体" pitchFamily="2" charset="-122"/>
                <a:ea typeface="宋体" pitchFamily="2" charset="-122"/>
              </a:rPr>
              <a:t>:</a:t>
            </a:r>
          </a:p>
          <a:p>
            <a:pPr algn="l" eaLnBrk="0" hangingPunct="0">
              <a:spcBef>
                <a:spcPct val="30000"/>
              </a:spcBef>
              <a:defRPr/>
            </a:pPr>
            <a:endParaRPr lang="en-US" kern="0" dirty="0" smtClean="0">
              <a:latin typeface="宋体" pitchFamily="2" charset="-122"/>
              <a:ea typeface="宋体" pitchFamily="2" charset="-122"/>
            </a:endParaRPr>
          </a:p>
          <a:p>
            <a:pPr marL="342900" indent="-342900" algn="l" eaLnBrk="0" hangingPunct="0">
              <a:spcBef>
                <a:spcPct val="30000"/>
              </a:spcBef>
              <a:buAutoNum type="arabicPeriod"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在页面左侧，您可以看到书目信息</a:t>
            </a:r>
            <a:endParaRPr lang="en-US" kern="0" dirty="0" smtClean="0">
              <a:latin typeface="宋体" pitchFamily="2" charset="-122"/>
              <a:ea typeface="宋体" pitchFamily="2" charset="-122"/>
            </a:endParaRPr>
          </a:p>
          <a:p>
            <a:pPr marL="342900" indent="-342900" algn="l" eaLnBrk="0" hangingPunct="0">
              <a:spcBef>
                <a:spcPct val="30000"/>
              </a:spcBef>
              <a:buAutoNum type="arabicPeriod"/>
              <a:defRPr/>
            </a:pPr>
            <a:endParaRPr lang="en-US" kern="0" dirty="0" smtClean="0">
              <a:latin typeface="宋体" pitchFamily="2" charset="-122"/>
              <a:ea typeface="宋体" pitchFamily="2" charset="-122"/>
            </a:endParaRPr>
          </a:p>
          <a:p>
            <a:pPr marL="342900" indent="-342900" algn="l">
              <a:spcBef>
                <a:spcPct val="30000"/>
              </a:spcBef>
              <a:buAutoNum type="arabicPeriod"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在页面下方，您看到由</a:t>
            </a:r>
            <a:r>
              <a:rPr lang="en-US" kern="0" dirty="0" smtClean="0">
                <a:latin typeface="宋体" pitchFamily="2" charset="-122"/>
                <a:ea typeface="宋体" pitchFamily="2" charset="-122"/>
              </a:rPr>
              <a:t>springer.com</a:t>
            </a: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提供的额外链接</a:t>
            </a:r>
            <a:r>
              <a:rPr lang="en-US" kern="0" dirty="0" smtClean="0">
                <a:latin typeface="宋体" pitchFamily="2" charset="-122"/>
                <a:ea typeface="宋体" pitchFamily="2" charset="-122"/>
              </a:rPr>
              <a:t>“Additional Links”:</a:t>
            </a:r>
          </a:p>
          <a:p>
            <a:pPr marL="638175" lvl="1" indent="-180975" algn="l">
              <a:spcBef>
                <a:spcPct val="30000"/>
              </a:spcBef>
              <a:buClr>
                <a:schemeClr val="accent6"/>
              </a:buClr>
              <a:buFont typeface="Arial" pitchFamily="34" charset="0"/>
              <a:buChar char="•"/>
              <a:defRPr/>
            </a:pPr>
            <a:r>
              <a:rPr lang="en-US" kern="0" dirty="0" smtClean="0">
                <a:latin typeface="宋体" pitchFamily="2" charset="-122"/>
                <a:ea typeface="宋体" pitchFamily="2" charset="-122"/>
              </a:rPr>
              <a:t> T</a:t>
            </a:r>
            <a:r>
              <a:rPr lang="en-US" altLang="zh-CN" kern="0" dirty="0" smtClean="0">
                <a:latin typeface="宋体" pitchFamily="2" charset="-122"/>
                <a:ea typeface="宋体" pitchFamily="2" charset="-122"/>
              </a:rPr>
              <a:t>OC</a:t>
            </a: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提醒注册</a:t>
            </a:r>
            <a:endParaRPr lang="en-US" kern="0" dirty="0" smtClean="0">
              <a:latin typeface="宋体" pitchFamily="2" charset="-122"/>
              <a:ea typeface="宋体" pitchFamily="2" charset="-122"/>
            </a:endParaRPr>
          </a:p>
          <a:p>
            <a:pPr marL="638175" lvl="1" indent="-180975" algn="l">
              <a:spcBef>
                <a:spcPct val="30000"/>
              </a:spcBef>
              <a:buClr>
                <a:schemeClr val="accent6"/>
              </a:buClr>
              <a:buFont typeface="Arial" pitchFamily="34" charset="0"/>
              <a:buChar char="•"/>
              <a:defRPr/>
            </a:pPr>
            <a:r>
              <a:rPr lang="en-US" kern="0" dirty="0" smtClean="0">
                <a:latin typeface="宋体" pitchFamily="2" charset="-122"/>
                <a:ea typeface="宋体" pitchFamily="2" charset="-122"/>
              </a:rPr>
              <a:t> </a:t>
            </a: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投稿</a:t>
            </a:r>
            <a:endParaRPr lang="en-US" kern="0" dirty="0" smtClean="0">
              <a:latin typeface="宋体" pitchFamily="2" charset="-122"/>
              <a:ea typeface="宋体" pitchFamily="2" charset="-122"/>
            </a:endParaRPr>
          </a:p>
          <a:p>
            <a:pPr marL="638175" lvl="1" indent="-180975" algn="l">
              <a:spcBef>
                <a:spcPct val="30000"/>
              </a:spcBef>
              <a:buClr>
                <a:schemeClr val="accent6"/>
              </a:buClr>
              <a:buFont typeface="Arial" pitchFamily="34" charset="0"/>
              <a:buChar char="•"/>
              <a:defRPr/>
            </a:pPr>
            <a:r>
              <a:rPr lang="en-US" kern="0" dirty="0" smtClean="0">
                <a:latin typeface="宋体" pitchFamily="2" charset="-122"/>
                <a:ea typeface="宋体" pitchFamily="2" charset="-122"/>
              </a:rPr>
              <a:t> </a:t>
            </a: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编辑信息</a:t>
            </a:r>
            <a:endParaRPr lang="en-US" kern="0" dirty="0" smtClean="0">
              <a:latin typeface="宋体" pitchFamily="2" charset="-122"/>
              <a:ea typeface="宋体" pitchFamily="2" charset="-122"/>
            </a:endParaRPr>
          </a:p>
          <a:p>
            <a:pPr marL="638175" lvl="1" indent="-180975" algn="l">
              <a:spcBef>
                <a:spcPct val="30000"/>
              </a:spcBef>
              <a:buClr>
                <a:schemeClr val="accent6"/>
              </a:buClr>
              <a:buFont typeface="Arial" pitchFamily="34" charset="0"/>
              <a:buChar char="•"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 更多信息</a:t>
            </a:r>
            <a:endParaRPr lang="en-US" kern="0" dirty="0" smtClean="0">
              <a:latin typeface="宋体" pitchFamily="2" charset="-122"/>
              <a:ea typeface="宋体" pitchFamily="2" charset="-122"/>
            </a:endParaRPr>
          </a:p>
          <a:p>
            <a:pPr marL="638175" lvl="1" indent="-180975" algn="l">
              <a:spcBef>
                <a:spcPct val="30000"/>
              </a:spcBef>
              <a:buClr>
                <a:schemeClr val="accent6"/>
              </a:buClr>
              <a:buFont typeface="Arial" pitchFamily="34" charset="0"/>
              <a:buChar char="•"/>
              <a:defRPr/>
            </a:pPr>
            <a:endParaRPr lang="en-US" kern="0" dirty="0" smtClean="0">
              <a:latin typeface="宋体" pitchFamily="2" charset="-122"/>
              <a:ea typeface="宋体" pitchFamily="2" charset="-122"/>
            </a:endParaRPr>
          </a:p>
          <a:p>
            <a:pPr marL="342900" indent="-342900" algn="l">
              <a:spcBef>
                <a:spcPct val="30000"/>
              </a:spcBef>
              <a:buClr>
                <a:schemeClr val="accent6"/>
              </a:buClr>
              <a:defRPr/>
            </a:pPr>
            <a:r>
              <a:rPr lang="en-US" kern="0" dirty="0" smtClean="0">
                <a:latin typeface="宋体" pitchFamily="2" charset="-122"/>
                <a:ea typeface="宋体" pitchFamily="2" charset="-122"/>
              </a:rPr>
              <a:t>3. </a:t>
            </a: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主题</a:t>
            </a:r>
            <a:r>
              <a:rPr lang="en-US" kern="0" dirty="0" smtClean="0">
                <a:latin typeface="宋体" pitchFamily="2" charset="-122"/>
                <a:ea typeface="宋体" pitchFamily="2" charset="-122"/>
              </a:rPr>
              <a:t/>
            </a:r>
            <a:br>
              <a:rPr lang="en-US" kern="0" dirty="0" smtClean="0">
                <a:latin typeface="宋体" pitchFamily="2" charset="-122"/>
                <a:ea typeface="宋体" pitchFamily="2" charset="-122"/>
              </a:rPr>
            </a:b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这些链接指向一个相关主题的搜索结果列表，列表中关键词无链接</a:t>
            </a:r>
            <a:endParaRPr lang="en-US" kern="0" dirty="0">
              <a:solidFill>
                <a:schemeClr val="tx1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6" name="Textfeld 10"/>
          <p:cNvSpPr txBox="1"/>
          <p:nvPr/>
        </p:nvSpPr>
        <p:spPr>
          <a:xfrm>
            <a:off x="4290" y="3738518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(1)</a:t>
            </a:r>
            <a:endParaRPr lang="de-DE" dirty="0"/>
          </a:p>
        </p:txBody>
      </p:sp>
      <p:sp>
        <p:nvSpPr>
          <p:cNvPr id="7" name="Textfeld 12"/>
          <p:cNvSpPr txBox="1"/>
          <p:nvPr/>
        </p:nvSpPr>
        <p:spPr>
          <a:xfrm>
            <a:off x="0" y="5394702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(2)</a:t>
            </a:r>
            <a:endParaRPr lang="de-DE" dirty="0"/>
          </a:p>
        </p:txBody>
      </p:sp>
      <p:sp>
        <p:nvSpPr>
          <p:cNvPr id="8" name="Textfeld 14"/>
          <p:cNvSpPr txBox="1"/>
          <p:nvPr/>
        </p:nvSpPr>
        <p:spPr>
          <a:xfrm>
            <a:off x="3240360" y="3501008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(3)</a:t>
            </a:r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596900" y="1119188"/>
            <a:ext cx="7861300" cy="274637"/>
          </a:xfrm>
          <a:prstGeom prst="rect">
            <a:avLst/>
          </a:prstGeom>
        </p:spPr>
        <p:txBody>
          <a:bodyPr/>
          <a:lstStyle/>
          <a:p>
            <a:pPr lvl="0" algn="l">
              <a:lnSpc>
                <a:spcPct val="90000"/>
              </a:lnSpc>
              <a:spcBef>
                <a:spcPct val="0"/>
              </a:spcBef>
              <a:defRPr/>
            </a:pP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期刊文章</a:t>
            </a:r>
            <a:endParaRPr kumimoji="0" lang="de-DE" sz="2100" b="0" i="0" u="none" strike="noStrike" kern="0" cap="none" spc="1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Cambria"/>
            </a:endParaRPr>
          </a:p>
        </p:txBody>
      </p:sp>
      <p:sp>
        <p:nvSpPr>
          <p:cNvPr id="3" name="Inhaltsplatzhalter 2"/>
          <p:cNvSpPr txBox="1">
            <a:spLocks/>
          </p:cNvSpPr>
          <p:nvPr/>
        </p:nvSpPr>
        <p:spPr>
          <a:xfrm>
            <a:off x="609600" y="1679575"/>
            <a:ext cx="7848600" cy="3980561"/>
          </a:xfrm>
          <a:prstGeom prst="rect">
            <a:avLst/>
          </a:prstGeom>
        </p:spPr>
        <p:txBody>
          <a:bodyPr/>
          <a:lstStyle/>
          <a:p>
            <a:pPr marL="285750" marR="0" lvl="0" indent="-285750" algn="l" defTabSz="914400" rtl="0" eaLnBrk="0" fontAlgn="base" latinLnBrk="0" hangingPunct="0">
              <a:lnSpc>
                <a:spcPct val="120000"/>
              </a:lnSpc>
              <a:spcBef>
                <a:spcPct val="40000"/>
              </a:spcBef>
              <a:spcAft>
                <a:spcPct val="0"/>
              </a:spcAft>
              <a:buClr>
                <a:schemeClr val="accent2"/>
              </a:buClr>
              <a:buSzPct val="130000"/>
              <a:buFont typeface="Arial" pitchFamily="34" charset="0"/>
              <a:buChar char="•"/>
              <a:tabLst/>
              <a:defRPr/>
            </a:pPr>
            <a:r>
              <a:rPr kumimoji="0" lang="zh-CN" alt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ヒラギノ角ゴ Pro W3" pitchFamily="-65" charset="-128"/>
              </a:rPr>
              <a:t>功能概述</a:t>
            </a:r>
            <a:endParaRPr kumimoji="0" lang="en-US" altLang="zh-CN" sz="1600" b="0" i="0" u="none" strike="noStrike" kern="0" cap="none" spc="0" normalizeH="0" baseline="0" dirty="0" smtClean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ヒラギノ角ゴ Pro W3" pitchFamily="-65" charset="-128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20000"/>
              </a:lnSpc>
              <a:spcBef>
                <a:spcPct val="40000"/>
              </a:spcBef>
              <a:spcAft>
                <a:spcPct val="0"/>
              </a:spcAft>
              <a:buClr>
                <a:schemeClr val="accent2"/>
              </a:buClr>
              <a:buSzPct val="130000"/>
              <a:buFont typeface="Arial" pitchFamily="34" charset="0"/>
              <a:buChar char="•"/>
              <a:tabLst/>
              <a:defRPr/>
            </a:pPr>
            <a:r>
              <a:rPr kumimoji="0" lang="zh-CN" alt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ヒラギノ角ゴ Pro W3" pitchFamily="-65" charset="-128"/>
              </a:rPr>
              <a:t>“下载 </a:t>
            </a:r>
            <a:r>
              <a:rPr kumimoji="0" lang="en-US" altLang="zh-CN" sz="1600" b="0" i="0" u="none" strike="noStrike" kern="0" cap="none" spc="0" normalizeH="0" baseline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ヒラギノ角ゴ Pro W3" pitchFamily="-65" charset="-128"/>
              </a:rPr>
              <a:t>PDF</a:t>
            </a:r>
            <a:r>
              <a:rPr kumimoji="0" lang="zh-CN" alt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ヒラギノ角ゴ Pro W3" pitchFamily="-65" charset="-128"/>
              </a:rPr>
              <a:t>”（</a:t>
            </a:r>
            <a:r>
              <a:rPr kumimoji="0" 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ヒラギノ角ゴ Pro W3" pitchFamily="-65" charset="-128"/>
              </a:rPr>
              <a:t>Download PDF</a:t>
            </a:r>
            <a:r>
              <a:rPr kumimoji="0" lang="zh-CN" alt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ヒラギノ角ゴ Pro W3" pitchFamily="-65" charset="-128"/>
              </a:rPr>
              <a:t>）</a:t>
            </a:r>
            <a:r>
              <a:rPr kumimoji="0" 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ヒラギノ角ゴ Pro W3" pitchFamily="-65" charset="-128"/>
              </a:rPr>
              <a:t> </a:t>
            </a:r>
            <a:r>
              <a:rPr lang="zh-CN" altLang="en-US" kern="0" dirty="0" smtClean="0">
                <a:solidFill>
                  <a:schemeClr val="accent4"/>
                </a:solidFill>
                <a:latin typeface="宋体" pitchFamily="2" charset="-122"/>
                <a:ea typeface="宋体" pitchFamily="2" charset="-122"/>
                <a:cs typeface="ヒラギノ角ゴ Pro W3" pitchFamily="-65" charset="-128"/>
              </a:rPr>
              <a:t>和“内容查看”（</a:t>
            </a:r>
            <a:r>
              <a:rPr kumimoji="0" 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ヒラギノ角ゴ Pro W3" pitchFamily="-65" charset="-128"/>
              </a:rPr>
              <a:t>Look Inside</a:t>
            </a:r>
            <a:r>
              <a:rPr kumimoji="0" lang="zh-CN" alt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ヒラギノ角ゴ Pro W3" pitchFamily="-65" charset="-128"/>
              </a:rPr>
              <a:t>）的不同之处</a:t>
            </a:r>
            <a:endParaRPr kumimoji="0" lang="en-US" sz="1600" b="0" i="0" u="none" strike="noStrike" kern="0" cap="none" spc="0" normalizeH="0" baseline="0" dirty="0" smtClean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ヒラギノ角ゴ Pro W3" pitchFamily="-65" charset="-128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20000"/>
              </a:lnSpc>
              <a:spcBef>
                <a:spcPct val="40000"/>
              </a:spcBef>
              <a:spcAft>
                <a:spcPct val="0"/>
              </a:spcAft>
              <a:buClr>
                <a:schemeClr val="accent2"/>
              </a:buClr>
              <a:buSzPct val="130000"/>
              <a:buFont typeface="Arial" pitchFamily="34" charset="0"/>
              <a:buChar char="•"/>
              <a:tabLst/>
              <a:defRPr/>
            </a:pPr>
            <a:r>
              <a:rPr kumimoji="0" lang="zh-CN" alt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ヒラギノ角ゴ Pro W3" pitchFamily="-65" charset="-128"/>
              </a:rPr>
              <a:t>文章浏览</a:t>
            </a:r>
            <a:endParaRPr kumimoji="0" lang="en-US" altLang="zh-CN" sz="1600" b="0" i="0" u="none" strike="noStrike" kern="0" cap="none" spc="0" normalizeH="0" baseline="0" dirty="0" smtClean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ヒラギノ角ゴ Pro W3" pitchFamily="-65" charset="-128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20000"/>
              </a:lnSpc>
              <a:spcBef>
                <a:spcPct val="40000"/>
              </a:spcBef>
              <a:spcAft>
                <a:spcPct val="0"/>
              </a:spcAft>
              <a:buClr>
                <a:schemeClr val="accent2"/>
              </a:buClr>
              <a:buSzPct val="130000"/>
              <a:buFont typeface="Arial" pitchFamily="34" charset="0"/>
              <a:buChar char="•"/>
              <a:tabLst/>
              <a:defRPr/>
            </a:pPr>
            <a:r>
              <a:rPr kumimoji="0" lang="zh-CN" alt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ヒラギノ角ゴ Pro W3" pitchFamily="-65" charset="-128"/>
              </a:rPr>
              <a:t>标题和作者信息</a:t>
            </a:r>
            <a:endParaRPr kumimoji="0" lang="en-US" sz="1600" b="0" i="0" u="none" strike="noStrike" kern="0" cap="none" spc="0" normalizeH="0" baseline="0" dirty="0" smtClean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ヒラギノ角ゴ Pro W3" pitchFamily="-65" charset="-128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20000"/>
              </a:lnSpc>
              <a:spcBef>
                <a:spcPct val="40000"/>
              </a:spcBef>
              <a:spcAft>
                <a:spcPct val="0"/>
              </a:spcAft>
              <a:buClr>
                <a:schemeClr val="accent2"/>
              </a:buClr>
              <a:buSzPct val="130000"/>
              <a:buFont typeface="Arial" pitchFamily="34" charset="0"/>
              <a:buChar char="•"/>
              <a:tabLst/>
              <a:defRPr/>
            </a:pPr>
            <a:r>
              <a:rPr lang="zh-CN" altLang="en-US" kern="0" dirty="0" smtClean="0">
                <a:solidFill>
                  <a:schemeClr val="accent4"/>
                </a:solidFill>
                <a:latin typeface="宋体" pitchFamily="2" charset="-122"/>
                <a:ea typeface="宋体" pitchFamily="2" charset="-122"/>
                <a:cs typeface="ヒラギノ角ゴ Pro W3" pitchFamily="-65" charset="-128"/>
              </a:rPr>
              <a:t>摘要</a:t>
            </a:r>
            <a:r>
              <a:rPr kumimoji="0" 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ヒラギノ角ゴ Pro W3" pitchFamily="-65" charset="-128"/>
              </a:rPr>
              <a:t>/ “Within this Article” </a:t>
            </a:r>
            <a:r>
              <a:rPr lang="zh-CN" altLang="en-US" kern="0" dirty="0" smtClean="0">
                <a:solidFill>
                  <a:schemeClr val="accent4"/>
                </a:solidFill>
                <a:latin typeface="宋体" pitchFamily="2" charset="-122"/>
                <a:ea typeface="宋体" pitchFamily="2" charset="-122"/>
                <a:cs typeface="ヒラギノ角ゴ Pro W3" pitchFamily="-65" charset="-128"/>
              </a:rPr>
              <a:t>链接</a:t>
            </a:r>
            <a:endParaRPr kumimoji="0" lang="en-US" sz="1600" b="0" i="0" u="none" strike="noStrike" kern="0" cap="none" spc="0" normalizeH="0" baseline="0" dirty="0" smtClean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ヒラギノ角ゴ Pro W3" pitchFamily="-65" charset="-128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20000"/>
              </a:lnSpc>
              <a:spcBef>
                <a:spcPct val="40000"/>
              </a:spcBef>
              <a:spcAft>
                <a:spcPct val="0"/>
              </a:spcAft>
              <a:buClr>
                <a:schemeClr val="accent2"/>
              </a:buClr>
              <a:buSzPct val="130000"/>
              <a:buFont typeface="Arial" pitchFamily="34" charset="0"/>
              <a:buChar char="•"/>
              <a:tabLst/>
              <a:defRPr/>
            </a:pPr>
            <a:r>
              <a:rPr kumimoji="0" lang="zh-CN" alt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ヒラギノ角ゴ Pro W3" pitchFamily="-65" charset="-128"/>
              </a:rPr>
              <a:t>相关内容</a:t>
            </a:r>
            <a:endParaRPr kumimoji="0" lang="en-US" altLang="zh-CN" sz="1600" b="0" i="0" u="none" strike="noStrike" kern="0" cap="none" spc="0" normalizeH="0" baseline="0" dirty="0" smtClean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ヒラギノ角ゴ Pro W3" pitchFamily="-65" charset="-128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20000"/>
              </a:lnSpc>
              <a:spcBef>
                <a:spcPct val="40000"/>
              </a:spcBef>
              <a:spcAft>
                <a:spcPct val="0"/>
              </a:spcAft>
              <a:buClr>
                <a:schemeClr val="accent2"/>
              </a:buClr>
              <a:buSzPct val="130000"/>
              <a:buFont typeface="Arial" pitchFamily="34" charset="0"/>
              <a:buChar char="•"/>
              <a:tabLst/>
              <a:defRPr/>
            </a:pPr>
            <a:r>
              <a:rPr kumimoji="0" lang="zh-CN" alt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ヒラギノ角ゴ Pro W3" pitchFamily="-65" charset="-128"/>
              </a:rPr>
              <a:t>补充材料</a:t>
            </a:r>
            <a:endParaRPr kumimoji="0" lang="en-US" altLang="zh-CN" sz="1600" b="0" i="0" u="none" strike="noStrike" kern="0" cap="none" spc="0" normalizeH="0" baseline="0" dirty="0" smtClean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ヒラギノ角ゴ Pro W3" pitchFamily="-65" charset="-128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20000"/>
              </a:lnSpc>
              <a:spcBef>
                <a:spcPct val="40000"/>
              </a:spcBef>
              <a:spcAft>
                <a:spcPct val="0"/>
              </a:spcAft>
              <a:buClr>
                <a:schemeClr val="accent2"/>
              </a:buClr>
              <a:buSzPct val="130000"/>
              <a:buFont typeface="Arial" pitchFamily="34" charset="0"/>
              <a:buChar char="•"/>
              <a:tabLst/>
              <a:defRPr/>
            </a:pPr>
            <a:r>
              <a:rPr kumimoji="0" lang="zh-CN" alt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ヒラギノ角ゴ Pro W3" pitchFamily="-65" charset="-128"/>
              </a:rPr>
              <a:t>关于此文章</a:t>
            </a:r>
            <a:endParaRPr kumimoji="0" lang="en-US" sz="1600" b="0" i="0" u="none" strike="noStrike" kern="0" cap="none" spc="0" normalizeH="0" baseline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/>
              <a:ea typeface="ヒラギノ角ゴ Pro W3" pitchFamily="-65" charset="-128"/>
              <a:cs typeface="ヒラギノ角ゴ Pro W3" pitchFamily="-65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8912" y="1197864"/>
            <a:ext cx="5522976" cy="54532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596900" y="795528"/>
            <a:ext cx="7861300" cy="27463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0" i="0" u="none" strike="noStrike" kern="0" cap="none" spc="1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Cambria"/>
              </a:rPr>
              <a:t>期刊文章</a:t>
            </a:r>
            <a:endParaRPr kumimoji="0" lang="de-DE" sz="2100" b="0" i="0" u="none" strike="noStrike" kern="0" cap="none" spc="1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Cambria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6481928" y="941832"/>
            <a:ext cx="2771800" cy="575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l" eaLnBrk="0" hangingPunct="0">
              <a:spcBef>
                <a:spcPct val="30000"/>
              </a:spcBef>
              <a:buFont typeface="Times"/>
              <a:buNone/>
              <a:defRPr/>
            </a:pPr>
            <a:r>
              <a:rPr lang="zh-CN" altLang="en-US" b="1" kern="0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  <a:t>功能概述</a:t>
            </a:r>
            <a:endParaRPr lang="en-US" altLang="zh-CN" b="1" kern="0" dirty="0" smtClean="0">
              <a:solidFill>
                <a:schemeClr val="accent6"/>
              </a:solidFill>
              <a:latin typeface="宋体" pitchFamily="2" charset="-122"/>
              <a:ea typeface="宋体" pitchFamily="2" charset="-122"/>
            </a:endParaRPr>
          </a:p>
          <a:p>
            <a:pPr algn="l" eaLnBrk="0" hangingPunct="0">
              <a:spcBef>
                <a:spcPct val="30000"/>
              </a:spcBef>
              <a:buFont typeface="Times"/>
              <a:buNone/>
              <a:defRPr/>
            </a:pPr>
            <a:endParaRPr lang="en-US" b="1" kern="0" dirty="0" smtClean="0">
              <a:solidFill>
                <a:schemeClr val="accent6"/>
              </a:solidFill>
              <a:latin typeface="宋体" pitchFamily="2" charset="-122"/>
              <a:ea typeface="宋体" pitchFamily="2" charset="-122"/>
            </a:endParaRPr>
          </a:p>
          <a:p>
            <a:pPr marL="342900" indent="-342900" algn="l" eaLnBrk="0" hangingPunct="0">
              <a:spcBef>
                <a:spcPct val="30000"/>
              </a:spcBef>
              <a:buClr>
                <a:schemeClr val="tx2"/>
              </a:buClr>
              <a:buFont typeface="+mj-lt"/>
              <a:buAutoNum type="arabicPeriod"/>
              <a:defRPr/>
            </a:pPr>
            <a:r>
              <a:rPr lang="zh-CN" altLang="en-US" sz="1400" kern="0" dirty="0" smtClean="0">
                <a:latin typeface="宋体" pitchFamily="2" charset="-122"/>
                <a:ea typeface="宋体" pitchFamily="2" charset="-122"/>
              </a:rPr>
              <a:t>下载</a:t>
            </a:r>
            <a:r>
              <a:rPr lang="en-US" sz="1400" kern="0" dirty="0" smtClean="0">
                <a:latin typeface="宋体" pitchFamily="2" charset="-122"/>
                <a:ea typeface="宋体" pitchFamily="2" charset="-122"/>
              </a:rPr>
              <a:t>PDF </a:t>
            </a:r>
          </a:p>
          <a:p>
            <a:pPr marL="342900" indent="-342900" algn="l" eaLnBrk="0" hangingPunct="0">
              <a:spcBef>
                <a:spcPct val="30000"/>
              </a:spcBef>
              <a:buClr>
                <a:schemeClr val="tx2"/>
              </a:buClr>
              <a:buFont typeface="+mj-lt"/>
              <a:buAutoNum type="arabicPeriod"/>
              <a:defRPr/>
            </a:pPr>
            <a:r>
              <a:rPr lang="zh-CN" altLang="en-US" sz="1400" kern="0" dirty="0" smtClean="0">
                <a:latin typeface="宋体" pitchFamily="2" charset="-122"/>
                <a:ea typeface="宋体" pitchFamily="2" charset="-122"/>
              </a:rPr>
              <a:t>浏览</a:t>
            </a:r>
            <a:r>
              <a:rPr lang="en-US" sz="1400" kern="0" dirty="0" smtClean="0">
                <a:latin typeface="宋体" pitchFamily="2" charset="-122"/>
                <a:ea typeface="宋体" pitchFamily="2" charset="-122"/>
              </a:rPr>
              <a:t>(HTML) </a:t>
            </a:r>
            <a:r>
              <a:rPr lang="zh-CN" altLang="en-US" sz="1400" kern="0" dirty="0" smtClean="0">
                <a:latin typeface="宋体" pitchFamily="2" charset="-122"/>
                <a:ea typeface="宋体" pitchFamily="2" charset="-122"/>
              </a:rPr>
              <a:t>文章</a:t>
            </a:r>
            <a:endParaRPr lang="en-US" sz="1400" kern="0" dirty="0" smtClean="0">
              <a:latin typeface="宋体" pitchFamily="2" charset="-122"/>
              <a:ea typeface="宋体" pitchFamily="2" charset="-122"/>
            </a:endParaRPr>
          </a:p>
          <a:p>
            <a:pPr marL="342900" indent="-342900" algn="l" eaLnBrk="0" hangingPunct="0">
              <a:spcBef>
                <a:spcPct val="30000"/>
              </a:spcBef>
              <a:buClr>
                <a:schemeClr val="tx2"/>
              </a:buClr>
              <a:buFont typeface="+mj-lt"/>
              <a:buAutoNum type="arabicPeriod"/>
              <a:defRPr/>
            </a:pPr>
            <a:r>
              <a:rPr lang="zh-CN" altLang="en-US" sz="1400" kern="0" dirty="0" smtClean="0">
                <a:latin typeface="宋体" pitchFamily="2" charset="-122"/>
                <a:ea typeface="宋体" pitchFamily="2" charset="-122"/>
              </a:rPr>
              <a:t>期刊标题</a:t>
            </a:r>
            <a:endParaRPr lang="en-US" sz="1400" kern="0" dirty="0" smtClean="0">
              <a:latin typeface="宋体" pitchFamily="2" charset="-122"/>
              <a:ea typeface="宋体" pitchFamily="2" charset="-122"/>
            </a:endParaRPr>
          </a:p>
          <a:p>
            <a:pPr marL="342900" indent="-342900" algn="l" eaLnBrk="0" hangingPunct="0">
              <a:spcBef>
                <a:spcPct val="30000"/>
              </a:spcBef>
              <a:buClr>
                <a:schemeClr val="tx2"/>
              </a:buClr>
              <a:buFont typeface="+mj-lt"/>
              <a:buAutoNum type="arabicPeriod"/>
              <a:defRPr/>
            </a:pPr>
            <a:r>
              <a:rPr lang="zh-CN" altLang="en-US" sz="1400" kern="0" dirty="0" smtClean="0">
                <a:latin typeface="宋体" pitchFamily="2" charset="-122"/>
                <a:ea typeface="宋体" pitchFamily="2" charset="-122"/>
              </a:rPr>
              <a:t>出版年限</a:t>
            </a:r>
            <a:endParaRPr lang="en-US" sz="1400" kern="0" dirty="0" smtClean="0">
              <a:latin typeface="宋体" pitchFamily="2" charset="-122"/>
              <a:ea typeface="宋体" pitchFamily="2" charset="-122"/>
            </a:endParaRPr>
          </a:p>
          <a:p>
            <a:pPr marL="342900" indent="-342900" algn="l" eaLnBrk="0" hangingPunct="0">
              <a:spcBef>
                <a:spcPct val="30000"/>
              </a:spcBef>
              <a:buClr>
                <a:schemeClr val="tx2"/>
              </a:buClr>
              <a:buFont typeface="+mj-lt"/>
              <a:buAutoNum type="arabicPeriod"/>
              <a:defRPr/>
            </a:pPr>
            <a:r>
              <a:rPr lang="zh-CN" altLang="en-US" sz="1400" kern="0" dirty="0" smtClean="0">
                <a:latin typeface="宋体" pitchFamily="2" charset="-122"/>
                <a:ea typeface="宋体" pitchFamily="2" charset="-122"/>
              </a:rPr>
              <a:t>文章标题</a:t>
            </a:r>
            <a:endParaRPr lang="en-US" sz="1400" kern="0" dirty="0" smtClean="0">
              <a:latin typeface="宋体" pitchFamily="2" charset="-122"/>
              <a:ea typeface="宋体" pitchFamily="2" charset="-122"/>
            </a:endParaRPr>
          </a:p>
          <a:p>
            <a:pPr marL="342900" indent="-342900" algn="l" eaLnBrk="0" hangingPunct="0">
              <a:spcBef>
                <a:spcPct val="30000"/>
              </a:spcBef>
              <a:buClr>
                <a:schemeClr val="tx2"/>
              </a:buClr>
              <a:buFont typeface="+mj-lt"/>
              <a:buAutoNum type="arabicPeriod"/>
              <a:defRPr/>
            </a:pPr>
            <a:r>
              <a:rPr lang="zh-CN" altLang="en-US" sz="1400" kern="0" dirty="0" smtClean="0">
                <a:latin typeface="宋体" pitchFamily="2" charset="-122"/>
                <a:ea typeface="宋体" pitchFamily="2" charset="-122"/>
              </a:rPr>
              <a:t>作者</a:t>
            </a:r>
            <a:endParaRPr lang="en-US" sz="1400" kern="0" dirty="0" smtClean="0">
              <a:latin typeface="宋体" pitchFamily="2" charset="-122"/>
              <a:ea typeface="宋体" pitchFamily="2" charset="-122"/>
            </a:endParaRPr>
          </a:p>
          <a:p>
            <a:pPr marL="342900" indent="-342900" algn="l">
              <a:spcBef>
                <a:spcPct val="30000"/>
              </a:spcBef>
              <a:buClr>
                <a:schemeClr val="tx2"/>
              </a:buClr>
              <a:buFont typeface="+mj-lt"/>
              <a:buAutoNum type="arabicPeriod"/>
              <a:defRPr/>
            </a:pPr>
            <a:r>
              <a:rPr lang="zh-CN" altLang="en-US" sz="1400" kern="0" dirty="0" smtClean="0">
                <a:latin typeface="宋体" pitchFamily="2" charset="-122"/>
                <a:ea typeface="宋体" pitchFamily="2" charset="-122"/>
              </a:rPr>
              <a:t>下载</a:t>
            </a:r>
            <a:r>
              <a:rPr lang="en-US" sz="1400" kern="0" dirty="0" smtClean="0">
                <a:latin typeface="宋体" pitchFamily="2" charset="-122"/>
                <a:ea typeface="宋体" pitchFamily="2" charset="-122"/>
              </a:rPr>
              <a:t>PDF </a:t>
            </a:r>
          </a:p>
          <a:p>
            <a:pPr marL="342900" indent="-342900" algn="l">
              <a:spcBef>
                <a:spcPct val="30000"/>
              </a:spcBef>
              <a:buClr>
                <a:schemeClr val="tx2"/>
              </a:buClr>
              <a:buFont typeface="+mj-lt"/>
              <a:buAutoNum type="arabicPeriod"/>
              <a:defRPr/>
            </a:pPr>
            <a:r>
              <a:rPr lang="zh-CN" altLang="en-US" sz="1400" kern="0" dirty="0" smtClean="0">
                <a:latin typeface="宋体" pitchFamily="2" charset="-122"/>
                <a:ea typeface="宋体" pitchFamily="2" charset="-122"/>
              </a:rPr>
              <a:t>浏览</a:t>
            </a:r>
            <a:r>
              <a:rPr lang="en-US" sz="1400" kern="0" dirty="0" smtClean="0">
                <a:latin typeface="宋体" pitchFamily="2" charset="-122"/>
                <a:ea typeface="宋体" pitchFamily="2" charset="-122"/>
              </a:rPr>
              <a:t>(HTML) </a:t>
            </a:r>
            <a:r>
              <a:rPr lang="zh-CN" altLang="en-US" sz="1400" kern="0" dirty="0" smtClean="0">
                <a:latin typeface="宋体" pitchFamily="2" charset="-122"/>
                <a:ea typeface="宋体" pitchFamily="2" charset="-122"/>
              </a:rPr>
              <a:t>文章</a:t>
            </a:r>
            <a:endParaRPr lang="en-US" altLang="zh-CN" sz="1400" kern="0" dirty="0" smtClean="0">
              <a:latin typeface="宋体" pitchFamily="2" charset="-122"/>
              <a:ea typeface="宋体" pitchFamily="2" charset="-122"/>
            </a:endParaRPr>
          </a:p>
          <a:p>
            <a:pPr marL="342900" indent="-342900" algn="l">
              <a:spcBef>
                <a:spcPct val="30000"/>
              </a:spcBef>
              <a:buClr>
                <a:schemeClr val="tx2"/>
              </a:buClr>
              <a:buFont typeface="+mj-lt"/>
              <a:buAutoNum type="arabicPeriod"/>
              <a:defRPr/>
            </a:pPr>
            <a:r>
              <a:rPr lang="zh-CN" altLang="en-US" sz="1400" kern="0" dirty="0" smtClean="0">
                <a:latin typeface="宋体" pitchFamily="2" charset="-122"/>
                <a:ea typeface="宋体" pitchFamily="2" charset="-122"/>
              </a:rPr>
              <a:t>摘要</a:t>
            </a:r>
            <a:endParaRPr lang="en-US" sz="1400" kern="0" dirty="0" smtClean="0">
              <a:latin typeface="宋体" pitchFamily="2" charset="-122"/>
              <a:ea typeface="宋体" pitchFamily="2" charset="-122"/>
            </a:endParaRPr>
          </a:p>
          <a:p>
            <a:pPr marL="342900" indent="-342900" algn="l" eaLnBrk="0" hangingPunct="0">
              <a:spcBef>
                <a:spcPct val="30000"/>
              </a:spcBef>
              <a:buClr>
                <a:schemeClr val="tx2"/>
              </a:buClr>
              <a:buFont typeface="+mj-lt"/>
              <a:buAutoNum type="arabicPeriod"/>
              <a:defRPr/>
            </a:pPr>
            <a:r>
              <a:rPr lang="zh-CN" altLang="en-US" sz="1400" kern="0" dirty="0" smtClean="0">
                <a:latin typeface="宋体" pitchFamily="2" charset="-122"/>
                <a:ea typeface="宋体" pitchFamily="2" charset="-122"/>
              </a:rPr>
              <a:t>期刊封面</a:t>
            </a:r>
            <a:endParaRPr lang="en-US" altLang="zh-CN" sz="1400" kern="0" dirty="0" smtClean="0">
              <a:latin typeface="宋体" pitchFamily="2" charset="-122"/>
              <a:ea typeface="宋体" pitchFamily="2" charset="-122"/>
            </a:endParaRPr>
          </a:p>
          <a:p>
            <a:pPr marL="342900" indent="-342900" algn="l" eaLnBrk="0" hangingPunct="0">
              <a:spcBef>
                <a:spcPct val="30000"/>
              </a:spcBef>
              <a:buClr>
                <a:schemeClr val="tx2"/>
              </a:buClr>
              <a:buFont typeface="+mj-lt"/>
              <a:buAutoNum type="arabicPeriod"/>
              <a:defRPr/>
            </a:pPr>
            <a:r>
              <a:rPr lang="zh-CN" altLang="en-US" sz="1400" kern="0" dirty="0" smtClean="0">
                <a:latin typeface="宋体" pitchFamily="2" charset="-122"/>
                <a:ea typeface="宋体" pitchFamily="2" charset="-122"/>
              </a:rPr>
              <a:t>内容查看</a:t>
            </a:r>
            <a:r>
              <a:rPr lang="en-US" sz="1400" kern="0" dirty="0" smtClean="0">
                <a:latin typeface="宋体" pitchFamily="2" charset="-122"/>
                <a:ea typeface="宋体" pitchFamily="2" charset="-122"/>
              </a:rPr>
              <a:t>(</a:t>
            </a:r>
            <a:r>
              <a:rPr lang="zh-CN" altLang="en-US" sz="1400" kern="0" dirty="0" smtClean="0">
                <a:latin typeface="宋体" pitchFamily="2" charset="-122"/>
                <a:ea typeface="宋体" pitchFamily="2" charset="-122"/>
              </a:rPr>
              <a:t>预览</a:t>
            </a:r>
            <a:r>
              <a:rPr lang="en-US" sz="1400" kern="0" dirty="0" smtClean="0">
                <a:latin typeface="宋体" pitchFamily="2" charset="-122"/>
                <a:ea typeface="宋体" pitchFamily="2" charset="-122"/>
              </a:rPr>
              <a:t>) </a:t>
            </a:r>
            <a:r>
              <a:rPr lang="zh-CN" altLang="en-US" sz="1400" kern="0" dirty="0" smtClean="0">
                <a:latin typeface="宋体" pitchFamily="2" charset="-122"/>
                <a:ea typeface="宋体" pitchFamily="2" charset="-122"/>
              </a:rPr>
              <a:t>（</a:t>
            </a:r>
            <a:r>
              <a:rPr lang="en-US" altLang="zh-CN" sz="1400" kern="0" dirty="0" smtClean="0">
                <a:latin typeface="宋体" pitchFamily="2" charset="-122"/>
                <a:ea typeface="宋体" pitchFamily="2" charset="-122"/>
              </a:rPr>
              <a:t>Look Inside)</a:t>
            </a:r>
            <a:endParaRPr lang="en-US" sz="1400" kern="0" dirty="0" smtClean="0">
              <a:latin typeface="宋体" pitchFamily="2" charset="-122"/>
              <a:ea typeface="宋体" pitchFamily="2" charset="-122"/>
            </a:endParaRPr>
          </a:p>
          <a:p>
            <a:pPr marL="342900" indent="-342900" algn="l" eaLnBrk="0" hangingPunct="0">
              <a:spcBef>
                <a:spcPct val="30000"/>
              </a:spcBef>
              <a:buClr>
                <a:schemeClr val="tx2"/>
              </a:buClr>
              <a:buFont typeface="+mj-lt"/>
              <a:buAutoNum type="arabicPeriod"/>
              <a:defRPr/>
            </a:pPr>
            <a:r>
              <a:rPr lang="zh-CN" altLang="en-US" sz="1400" kern="0" dirty="0" smtClean="0">
                <a:latin typeface="宋体" pitchFamily="2" charset="-122"/>
                <a:ea typeface="宋体" pitchFamily="2" charset="-122"/>
              </a:rPr>
              <a:t>在此期刊内的链接（</a:t>
            </a:r>
            <a:r>
              <a:rPr lang="en-US" sz="1400" kern="0" dirty="0" smtClean="0">
                <a:latin typeface="宋体" pitchFamily="2" charset="-122"/>
                <a:ea typeface="宋体" pitchFamily="2" charset="-122"/>
              </a:rPr>
              <a:t>Within this Article Links</a:t>
            </a:r>
            <a:r>
              <a:rPr lang="zh-CN" altLang="en-US" sz="1400" kern="0" dirty="0" smtClean="0">
                <a:latin typeface="宋体" pitchFamily="2" charset="-122"/>
                <a:ea typeface="宋体" pitchFamily="2" charset="-122"/>
              </a:rPr>
              <a:t>）</a:t>
            </a:r>
            <a:endParaRPr lang="en-US" sz="1400" kern="0" dirty="0" smtClean="0">
              <a:latin typeface="宋体" pitchFamily="2" charset="-122"/>
              <a:ea typeface="宋体" pitchFamily="2" charset="-122"/>
            </a:endParaRPr>
          </a:p>
          <a:p>
            <a:pPr marL="342900" indent="-342900" algn="l">
              <a:spcBef>
                <a:spcPct val="30000"/>
              </a:spcBef>
              <a:buClr>
                <a:schemeClr val="tx2"/>
              </a:buClr>
              <a:buFont typeface="+mj-lt"/>
              <a:buAutoNum type="arabicPeriod"/>
              <a:defRPr/>
            </a:pPr>
            <a:r>
              <a:rPr lang="zh-CN" altLang="en-US" sz="1400" kern="0" dirty="0" smtClean="0">
                <a:latin typeface="宋体" pitchFamily="2" charset="-122"/>
                <a:ea typeface="宋体" pitchFamily="2" charset="-122"/>
              </a:rPr>
              <a:t>导出参考文献</a:t>
            </a:r>
            <a:endParaRPr lang="en-US" sz="1400" kern="0" dirty="0" smtClean="0">
              <a:latin typeface="宋体" pitchFamily="2" charset="-122"/>
              <a:ea typeface="宋体" pitchFamily="2" charset="-122"/>
            </a:endParaRPr>
          </a:p>
          <a:p>
            <a:pPr marL="342900" indent="-342900" algn="l" eaLnBrk="0" hangingPunct="0">
              <a:spcBef>
                <a:spcPct val="30000"/>
              </a:spcBef>
              <a:buClr>
                <a:schemeClr val="tx2"/>
              </a:buClr>
              <a:buFont typeface="+mj-lt"/>
              <a:buAutoNum type="arabicPeriod"/>
              <a:defRPr/>
            </a:pPr>
            <a:r>
              <a:rPr lang="zh-CN" altLang="en-US" sz="1400" kern="0" dirty="0" smtClean="0">
                <a:latin typeface="宋体" pitchFamily="2" charset="-122"/>
                <a:ea typeface="宋体" pitchFamily="2" charset="-122"/>
              </a:rPr>
              <a:t>相关文章</a:t>
            </a:r>
            <a:endParaRPr lang="en-US" sz="1400" kern="0" dirty="0" smtClean="0">
              <a:latin typeface="宋体" pitchFamily="2" charset="-122"/>
              <a:ea typeface="宋体" pitchFamily="2" charset="-122"/>
            </a:endParaRPr>
          </a:p>
          <a:p>
            <a:pPr marL="342900" indent="-342900" algn="l" eaLnBrk="0" hangingPunct="0">
              <a:spcBef>
                <a:spcPct val="30000"/>
              </a:spcBef>
              <a:buClr>
                <a:schemeClr val="tx2"/>
              </a:buClr>
              <a:buFont typeface="+mj-lt"/>
              <a:buAutoNum type="arabicPeriod"/>
              <a:defRPr/>
            </a:pPr>
            <a:r>
              <a:rPr lang="zh-CN" altLang="en-US" sz="1400" kern="0" dirty="0" smtClean="0">
                <a:latin typeface="宋体" pitchFamily="2" charset="-122"/>
                <a:ea typeface="宋体" pitchFamily="2" charset="-122"/>
              </a:rPr>
              <a:t>补充材料</a:t>
            </a:r>
            <a:endParaRPr lang="en-US" sz="1400" kern="0" dirty="0" smtClean="0">
              <a:latin typeface="宋体" pitchFamily="2" charset="-122"/>
              <a:ea typeface="宋体" pitchFamily="2" charset="-122"/>
            </a:endParaRPr>
          </a:p>
          <a:p>
            <a:pPr marL="342900" indent="-342900" algn="l" eaLnBrk="0" hangingPunct="0">
              <a:spcBef>
                <a:spcPct val="30000"/>
              </a:spcBef>
              <a:buClr>
                <a:schemeClr val="tx2"/>
              </a:buClr>
              <a:buFont typeface="+mj-lt"/>
              <a:buAutoNum type="arabicPeriod"/>
              <a:defRPr/>
            </a:pPr>
            <a:r>
              <a:rPr lang="zh-CN" altLang="en-US" sz="1400" kern="0" dirty="0" smtClean="0">
                <a:latin typeface="宋体" pitchFamily="2" charset="-122"/>
                <a:ea typeface="宋体" pitchFamily="2" charset="-122"/>
              </a:rPr>
              <a:t>参考文献</a:t>
            </a:r>
            <a:endParaRPr lang="en-US" sz="1400" kern="0" dirty="0" smtClean="0">
              <a:latin typeface="宋体" pitchFamily="2" charset="-122"/>
              <a:ea typeface="宋体" pitchFamily="2" charset="-122"/>
            </a:endParaRPr>
          </a:p>
          <a:p>
            <a:pPr marL="342900" indent="-342900" algn="l" eaLnBrk="0" hangingPunct="0">
              <a:spcBef>
                <a:spcPct val="30000"/>
              </a:spcBef>
              <a:buClr>
                <a:schemeClr val="tx2"/>
              </a:buClr>
              <a:buFont typeface="+mj-lt"/>
              <a:buAutoNum type="arabicPeriod"/>
              <a:defRPr/>
            </a:pPr>
            <a:r>
              <a:rPr lang="zh-CN" altLang="en-US" sz="1400" kern="0" dirty="0" smtClean="0">
                <a:latin typeface="宋体" pitchFamily="2" charset="-122"/>
                <a:ea typeface="宋体" pitchFamily="2" charset="-122"/>
              </a:rPr>
              <a:t>有关此文章</a:t>
            </a:r>
            <a:endParaRPr lang="en-US" sz="1400" kern="0" dirty="0" smtClean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5" name="Textfeld 15"/>
          <p:cNvSpPr txBox="1"/>
          <p:nvPr/>
        </p:nvSpPr>
        <p:spPr>
          <a:xfrm>
            <a:off x="146304" y="1188494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(1)</a:t>
            </a:r>
            <a:endParaRPr lang="de-DE" dirty="0"/>
          </a:p>
        </p:txBody>
      </p:sp>
      <p:sp>
        <p:nvSpPr>
          <p:cNvPr id="6" name="Textfeld 16"/>
          <p:cNvSpPr txBox="1"/>
          <p:nvPr/>
        </p:nvSpPr>
        <p:spPr>
          <a:xfrm>
            <a:off x="2560320" y="1197864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(2)</a:t>
            </a:r>
            <a:endParaRPr lang="de-DE" dirty="0"/>
          </a:p>
        </p:txBody>
      </p:sp>
      <p:sp>
        <p:nvSpPr>
          <p:cNvPr id="7" name="Textfeld 17"/>
          <p:cNvSpPr txBox="1"/>
          <p:nvPr/>
        </p:nvSpPr>
        <p:spPr>
          <a:xfrm>
            <a:off x="1133856" y="1444526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(3)</a:t>
            </a:r>
            <a:endParaRPr lang="de-DE" dirty="0"/>
          </a:p>
        </p:txBody>
      </p:sp>
      <p:sp>
        <p:nvSpPr>
          <p:cNvPr id="8" name="Textfeld 18"/>
          <p:cNvSpPr txBox="1"/>
          <p:nvPr/>
        </p:nvSpPr>
        <p:spPr>
          <a:xfrm>
            <a:off x="1392462" y="1554254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(4)</a:t>
            </a:r>
            <a:endParaRPr lang="de-DE" dirty="0"/>
          </a:p>
        </p:txBody>
      </p:sp>
      <p:sp>
        <p:nvSpPr>
          <p:cNvPr id="9" name="Textfeld 19"/>
          <p:cNvSpPr txBox="1"/>
          <p:nvPr/>
        </p:nvSpPr>
        <p:spPr>
          <a:xfrm>
            <a:off x="3696750" y="1746504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(5)</a:t>
            </a:r>
            <a:endParaRPr lang="de-DE" dirty="0"/>
          </a:p>
        </p:txBody>
      </p:sp>
      <p:sp>
        <p:nvSpPr>
          <p:cNvPr id="10" name="Textfeld 20"/>
          <p:cNvSpPr txBox="1"/>
          <p:nvPr/>
        </p:nvSpPr>
        <p:spPr>
          <a:xfrm>
            <a:off x="1682496" y="1965960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(6)</a:t>
            </a:r>
            <a:endParaRPr lang="de-DE" dirty="0"/>
          </a:p>
        </p:txBody>
      </p:sp>
      <p:sp>
        <p:nvSpPr>
          <p:cNvPr id="11" name="Textfeld 21"/>
          <p:cNvSpPr txBox="1"/>
          <p:nvPr/>
        </p:nvSpPr>
        <p:spPr>
          <a:xfrm>
            <a:off x="329184" y="2212622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(7)</a:t>
            </a:r>
            <a:endParaRPr lang="de-DE" dirty="0"/>
          </a:p>
        </p:txBody>
      </p:sp>
      <p:sp>
        <p:nvSpPr>
          <p:cNvPr id="12" name="Textfeld 22"/>
          <p:cNvSpPr txBox="1"/>
          <p:nvPr/>
        </p:nvSpPr>
        <p:spPr>
          <a:xfrm>
            <a:off x="2523744" y="2212622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(8)</a:t>
            </a:r>
            <a:endParaRPr lang="de-DE" dirty="0"/>
          </a:p>
        </p:txBody>
      </p:sp>
      <p:sp>
        <p:nvSpPr>
          <p:cNvPr id="13" name="Textfeld 23"/>
          <p:cNvSpPr txBox="1"/>
          <p:nvPr/>
        </p:nvSpPr>
        <p:spPr>
          <a:xfrm>
            <a:off x="329184" y="2587752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(9)</a:t>
            </a:r>
            <a:endParaRPr lang="de-DE" dirty="0"/>
          </a:p>
        </p:txBody>
      </p:sp>
      <p:sp>
        <p:nvSpPr>
          <p:cNvPr id="14" name="Textfeld 26"/>
          <p:cNvSpPr txBox="1"/>
          <p:nvPr/>
        </p:nvSpPr>
        <p:spPr>
          <a:xfrm>
            <a:off x="3840480" y="2226350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(10)</a:t>
            </a:r>
            <a:endParaRPr lang="de-DE" dirty="0"/>
          </a:p>
        </p:txBody>
      </p:sp>
      <p:sp>
        <p:nvSpPr>
          <p:cNvPr id="15" name="Textfeld 27"/>
          <p:cNvSpPr txBox="1"/>
          <p:nvPr/>
        </p:nvSpPr>
        <p:spPr>
          <a:xfrm>
            <a:off x="5405262" y="2258568"/>
            <a:ext cx="5348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(11)</a:t>
            </a:r>
            <a:endParaRPr lang="de-DE" dirty="0"/>
          </a:p>
        </p:txBody>
      </p:sp>
      <p:sp>
        <p:nvSpPr>
          <p:cNvPr id="16" name="Textfeld 28"/>
          <p:cNvSpPr txBox="1"/>
          <p:nvPr/>
        </p:nvSpPr>
        <p:spPr>
          <a:xfrm>
            <a:off x="5364088" y="3501008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(12)</a:t>
            </a:r>
            <a:endParaRPr lang="de-DE" dirty="0"/>
          </a:p>
        </p:txBody>
      </p:sp>
      <p:sp>
        <p:nvSpPr>
          <p:cNvPr id="17" name="Textfeld 29"/>
          <p:cNvSpPr txBox="1"/>
          <p:nvPr/>
        </p:nvSpPr>
        <p:spPr>
          <a:xfrm>
            <a:off x="1426464" y="5660136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(14)</a:t>
            </a:r>
            <a:endParaRPr lang="de-DE" dirty="0"/>
          </a:p>
        </p:txBody>
      </p:sp>
      <p:sp>
        <p:nvSpPr>
          <p:cNvPr id="18" name="Textfeld 30"/>
          <p:cNvSpPr txBox="1"/>
          <p:nvPr/>
        </p:nvSpPr>
        <p:spPr>
          <a:xfrm>
            <a:off x="1426464" y="6318504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(17)</a:t>
            </a:r>
            <a:endParaRPr lang="de-DE" dirty="0"/>
          </a:p>
        </p:txBody>
      </p:sp>
      <p:sp>
        <p:nvSpPr>
          <p:cNvPr id="19" name="Textfeld 31"/>
          <p:cNvSpPr txBox="1"/>
          <p:nvPr/>
        </p:nvSpPr>
        <p:spPr>
          <a:xfrm>
            <a:off x="1828800" y="5879592"/>
            <a:ext cx="5501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(15)</a:t>
            </a:r>
            <a:endParaRPr lang="de-DE" dirty="0"/>
          </a:p>
        </p:txBody>
      </p:sp>
      <p:sp>
        <p:nvSpPr>
          <p:cNvPr id="20" name="Textfeld 32"/>
          <p:cNvSpPr txBox="1"/>
          <p:nvPr/>
        </p:nvSpPr>
        <p:spPr>
          <a:xfrm>
            <a:off x="1389888" y="6099048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(16)</a:t>
            </a:r>
            <a:endParaRPr lang="de-DE" dirty="0"/>
          </a:p>
        </p:txBody>
      </p:sp>
      <p:sp>
        <p:nvSpPr>
          <p:cNvPr id="21" name="Textfeld 24"/>
          <p:cNvSpPr txBox="1"/>
          <p:nvPr/>
        </p:nvSpPr>
        <p:spPr>
          <a:xfrm>
            <a:off x="5364088" y="4955822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(13)</a:t>
            </a:r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5131" y="1552766"/>
            <a:ext cx="5956485" cy="41439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596900" y="1119188"/>
            <a:ext cx="7861300" cy="27463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0" i="0" u="none" strike="noStrike" kern="0" cap="none" spc="1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Cambria"/>
              </a:rPr>
              <a:t>期刊文章</a:t>
            </a:r>
            <a:endParaRPr kumimoji="0" lang="de-DE" sz="2100" b="0" i="0" u="none" strike="noStrike" kern="0" cap="none" spc="1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Cambria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6372201" y="1197864"/>
            <a:ext cx="2543200" cy="4210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l" eaLnBrk="0" hangingPunct="0">
              <a:spcBef>
                <a:spcPct val="30000"/>
              </a:spcBef>
              <a:buFont typeface="Times"/>
              <a:buNone/>
              <a:defRPr/>
            </a:pPr>
            <a:r>
              <a:rPr lang="en-US" b="1" kern="0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  <a:t/>
            </a:r>
            <a:br>
              <a:rPr lang="en-US" b="1" kern="0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</a:br>
            <a:r>
              <a:rPr lang="zh-CN" altLang="en-US" b="1" kern="0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  <a:t>下载</a:t>
            </a:r>
            <a:r>
              <a:rPr lang="en-US" b="1" kern="0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  <a:t> PDF </a:t>
            </a:r>
            <a:r>
              <a:rPr lang="zh-CN" altLang="en-US" b="1" kern="0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  <a:t>和</a:t>
            </a:r>
            <a:r>
              <a:rPr lang="en-US" b="1" kern="0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  <a:t> </a:t>
            </a:r>
            <a:r>
              <a:rPr lang="zh-CN" altLang="en-US" b="1" kern="0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  <a:t>内容查看的不同之处</a:t>
            </a:r>
            <a:endParaRPr lang="en-US" altLang="zh-CN" b="1" kern="0" dirty="0" smtClean="0">
              <a:solidFill>
                <a:schemeClr val="accent6"/>
              </a:solidFill>
              <a:latin typeface="宋体" pitchFamily="2" charset="-122"/>
              <a:ea typeface="宋体" pitchFamily="2" charset="-122"/>
            </a:endParaRPr>
          </a:p>
          <a:p>
            <a:pPr algn="l" eaLnBrk="0" hangingPunct="0">
              <a:spcBef>
                <a:spcPct val="30000"/>
              </a:spcBef>
              <a:buFont typeface="Times"/>
              <a:buNone/>
              <a:defRPr/>
            </a:pPr>
            <a:endParaRPr lang="en-US" b="1" kern="0" dirty="0">
              <a:solidFill>
                <a:schemeClr val="accent6"/>
              </a:solidFill>
              <a:latin typeface="宋体" pitchFamily="2" charset="-122"/>
              <a:ea typeface="宋体" pitchFamily="2" charset="-122"/>
            </a:endParaRPr>
          </a:p>
          <a:p>
            <a:pPr algn="l">
              <a:spcBef>
                <a:spcPct val="30000"/>
              </a:spcBef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在左上方比较显著的位置有“下载</a:t>
            </a:r>
            <a:r>
              <a:rPr lang="en-US" altLang="zh-CN" kern="0" dirty="0" smtClean="0">
                <a:latin typeface="宋体" pitchFamily="2" charset="-122"/>
                <a:ea typeface="宋体" pitchFamily="2" charset="-122"/>
              </a:rPr>
              <a:t>PDF</a:t>
            </a: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”（</a:t>
            </a:r>
            <a:r>
              <a:rPr lang="en-US" kern="0" dirty="0" smtClean="0">
                <a:latin typeface="宋体" pitchFamily="2" charset="-122"/>
                <a:ea typeface="宋体" pitchFamily="2" charset="-122"/>
              </a:rPr>
              <a:t>Download PDF</a:t>
            </a: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）功能的标识</a:t>
            </a:r>
            <a:endParaRPr lang="en-US" altLang="zh-CN" kern="0" dirty="0" smtClean="0">
              <a:latin typeface="宋体" pitchFamily="2" charset="-122"/>
              <a:ea typeface="宋体" pitchFamily="2" charset="-122"/>
            </a:endParaRPr>
          </a:p>
          <a:p>
            <a:pPr algn="l">
              <a:spcBef>
                <a:spcPct val="30000"/>
              </a:spcBef>
              <a:defRPr/>
            </a:pPr>
            <a:endParaRPr lang="en-US" kern="0" dirty="0" smtClean="0">
              <a:latin typeface="宋体" pitchFamily="2" charset="-122"/>
              <a:ea typeface="宋体" pitchFamily="2" charset="-122"/>
            </a:endParaRPr>
          </a:p>
          <a:p>
            <a:pPr algn="l" eaLnBrk="0" hangingPunct="0">
              <a:spcBef>
                <a:spcPct val="30000"/>
              </a:spcBef>
              <a:buFont typeface="Times"/>
              <a:buNone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该功能重复出现在标题下面。</a:t>
            </a:r>
            <a:r>
              <a:rPr lang="en-US" kern="0" dirty="0" smtClean="0">
                <a:latin typeface="宋体" pitchFamily="2" charset="-122"/>
                <a:ea typeface="宋体" pitchFamily="2" charset="-122"/>
              </a:rPr>
              <a:t>PDF </a:t>
            </a: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文件可以被保存，打</a:t>
            </a:r>
            <a:endParaRPr lang="en-US" altLang="zh-CN" kern="0" dirty="0" smtClean="0">
              <a:latin typeface="宋体" pitchFamily="2" charset="-122"/>
              <a:ea typeface="宋体" pitchFamily="2" charset="-122"/>
            </a:endParaRPr>
          </a:p>
          <a:p>
            <a:pPr algn="l" eaLnBrk="0" hangingPunct="0">
              <a:spcBef>
                <a:spcPct val="30000"/>
              </a:spcBef>
              <a:buFont typeface="Times"/>
              <a:buNone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印和标注</a:t>
            </a:r>
            <a:endParaRPr lang="en-US" kern="0" dirty="0" smtClean="0">
              <a:latin typeface="宋体" pitchFamily="2" charset="-122"/>
              <a:ea typeface="宋体" pitchFamily="2" charset="-122"/>
            </a:endParaRPr>
          </a:p>
          <a:p>
            <a:pPr algn="l" eaLnBrk="0" hangingPunct="0">
              <a:spcBef>
                <a:spcPct val="30000"/>
              </a:spcBef>
              <a:buFont typeface="Times"/>
              <a:buNone/>
              <a:defRPr/>
            </a:pPr>
            <a:endParaRPr lang="en-US" kern="0" dirty="0" smtClean="0">
              <a:latin typeface="宋体" pitchFamily="2" charset="-122"/>
              <a:ea typeface="宋体" pitchFamily="2" charset="-122"/>
            </a:endParaRPr>
          </a:p>
          <a:p>
            <a:pPr algn="l" eaLnBrk="0" hangingPunct="0">
              <a:spcBef>
                <a:spcPct val="30000"/>
              </a:spcBef>
              <a:buFont typeface="Times"/>
              <a:buNone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“内容查看”（</a:t>
            </a:r>
            <a:r>
              <a:rPr lang="en-US" kern="0" dirty="0" smtClean="0">
                <a:latin typeface="宋体" pitchFamily="2" charset="-122"/>
                <a:ea typeface="宋体" pitchFamily="2" charset="-122"/>
              </a:rPr>
              <a:t>Look Inside</a:t>
            </a: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）链接只有预览功能</a:t>
            </a:r>
            <a:r>
              <a:rPr lang="en-US" kern="0" dirty="0" smtClean="0">
                <a:latin typeface="宋体" pitchFamily="2" charset="-122"/>
                <a:ea typeface="宋体" pitchFamily="2" charset="-122"/>
              </a:rPr>
              <a:t> </a:t>
            </a:r>
            <a:r>
              <a:rPr lang="en-US" kern="0" dirty="0">
                <a:latin typeface="宋体" pitchFamily="2" charset="-122"/>
                <a:ea typeface="宋体" pitchFamily="2" charset="-122"/>
              </a:rPr>
              <a:t/>
            </a:r>
            <a:br>
              <a:rPr lang="en-US" kern="0" dirty="0">
                <a:latin typeface="宋体" pitchFamily="2" charset="-122"/>
                <a:ea typeface="宋体" pitchFamily="2" charset="-122"/>
              </a:rPr>
            </a:br>
            <a:endParaRPr lang="en-US" kern="0" dirty="0">
              <a:solidFill>
                <a:schemeClr val="accent6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5" name="Abgerundetes Rechteck 6"/>
          <p:cNvSpPr/>
          <p:nvPr/>
        </p:nvSpPr>
        <p:spPr bwMode="auto">
          <a:xfrm>
            <a:off x="402336" y="1563624"/>
            <a:ext cx="1371600" cy="374571"/>
          </a:xfrm>
          <a:prstGeom prst="roundRect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e-DE">
              <a:latin typeface="Arial" charset="0"/>
            </a:endParaRPr>
          </a:p>
        </p:txBody>
      </p:sp>
      <p:sp>
        <p:nvSpPr>
          <p:cNvPr id="6" name="Abgerundetes Rechteck 9"/>
          <p:cNvSpPr/>
          <p:nvPr/>
        </p:nvSpPr>
        <p:spPr bwMode="auto">
          <a:xfrm>
            <a:off x="402336" y="3758184"/>
            <a:ext cx="1371600" cy="374571"/>
          </a:xfrm>
          <a:prstGeom prst="roundRect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e-DE">
              <a:latin typeface="Arial" charset="0"/>
            </a:endParaRPr>
          </a:p>
        </p:txBody>
      </p:sp>
      <p:sp>
        <p:nvSpPr>
          <p:cNvPr id="7" name="Abgerundetes Rechteck 7"/>
          <p:cNvSpPr/>
          <p:nvPr/>
        </p:nvSpPr>
        <p:spPr bwMode="auto">
          <a:xfrm>
            <a:off x="5266944" y="2734056"/>
            <a:ext cx="648072" cy="576064"/>
          </a:xfrm>
          <a:prstGeom prst="roundRect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新平台添加了更多新功能</a:t>
            </a:r>
            <a:r>
              <a:rPr lang="en-US" dirty="0" smtClean="0"/>
              <a:t>:</a:t>
            </a:r>
            <a:endParaRPr lang="en-US" dirty="0"/>
          </a:p>
        </p:txBody>
      </p:sp>
      <p:pic>
        <p:nvPicPr>
          <p:cNvPr id="8" name="Picture 7" descr="Screen Shot 2012-03-06 at 18.13.38.pn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467544" y="2151932"/>
            <a:ext cx="4648200" cy="20188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 descr="Screen Shot 2012-03-06 at 18.22.20.pn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5486400" y="2660904"/>
            <a:ext cx="1949689" cy="22550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687808" y="1746504"/>
            <a:ext cx="44935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搜索自动建议功能（以</a:t>
            </a:r>
            <a:r>
              <a:rPr lang="en-US" altLang="zh-CN" dirty="0" smtClean="0">
                <a:latin typeface="宋体" pitchFamily="2" charset="-122"/>
                <a:ea typeface="宋体" pitchFamily="2" charset="-122"/>
              </a:rPr>
              <a:t>Google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关键字数据为准）</a:t>
            </a:r>
            <a:endParaRPr lang="en-US" dirty="0">
              <a:latin typeface="宋体" pitchFamily="2" charset="-122"/>
              <a:ea typeface="宋体" pitchFamily="2" charset="-122"/>
              <a:cs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17377" y="4855464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Calibri" pitchFamily="34" charset="0"/>
                <a:cs typeface="Calibri" pitchFamily="34" charset="0"/>
              </a:rPr>
              <a:t>显示所有查询结果</a:t>
            </a: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445824" y="2990088"/>
            <a:ext cx="16981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宋体" pitchFamily="2" charset="-122"/>
                <a:ea typeface="宋体" pitchFamily="2" charset="-122"/>
                <a:cs typeface="Calibri" pitchFamily="34" charset="0"/>
              </a:rPr>
              <a:t>每个文件可以预览两页（不</a:t>
            </a:r>
          </a:p>
          <a:p>
            <a:r>
              <a:rPr lang="zh-CN" altLang="en-US" dirty="0" smtClean="0">
                <a:latin typeface="宋体" pitchFamily="2" charset="-122"/>
                <a:ea typeface="宋体" pitchFamily="2" charset="-122"/>
                <a:cs typeface="Calibri" pitchFamily="34" charset="0"/>
              </a:rPr>
              <a:t>仅限于浏览图书章节）</a:t>
            </a:r>
            <a:endParaRPr lang="en-US" dirty="0">
              <a:latin typeface="宋体" pitchFamily="2" charset="-122"/>
              <a:ea typeface="宋体" pitchFamily="2" charset="-122"/>
              <a:cs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176528" y="5330952"/>
            <a:ext cx="6358128" cy="7680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6304" y="1203388"/>
            <a:ext cx="6176962" cy="43268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596900" y="795528"/>
            <a:ext cx="7861300" cy="274637"/>
          </a:xfrm>
          <a:prstGeom prst="rect">
            <a:avLst/>
          </a:prstGeom>
        </p:spPr>
        <p:txBody>
          <a:bodyPr/>
          <a:lstStyle/>
          <a:p>
            <a:pPr lvl="0" algn="l">
              <a:lnSpc>
                <a:spcPct val="90000"/>
              </a:lnSpc>
              <a:spcBef>
                <a:spcPct val="0"/>
              </a:spcBef>
              <a:defRPr/>
            </a:pPr>
            <a:r>
              <a:rPr kumimoji="0" lang="zh-CN" altLang="en-US" sz="2100" b="0" i="0" u="none" strike="noStrike" kern="0" cap="none" spc="1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Cambria"/>
              </a:rPr>
              <a:t>期刊摘要</a:t>
            </a:r>
            <a:r>
              <a:rPr kumimoji="0" lang="en-US" sz="2100" b="0" i="0" u="none" strike="noStrike" kern="0" cap="none" spc="1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Cambria"/>
              </a:rPr>
              <a:t>–</a:t>
            </a:r>
            <a:r>
              <a:rPr lang="zh-CN" altLang="en-US" sz="2000" dirty="0" smtClean="0">
                <a:latin typeface="宋体" pitchFamily="2" charset="-122"/>
                <a:ea typeface="宋体" pitchFamily="2" charset="-122"/>
              </a:rPr>
              <a:t>查看文章</a:t>
            </a:r>
            <a:endParaRPr kumimoji="0" lang="de-DE" sz="2000" b="0" i="0" u="none" strike="noStrike" kern="0" cap="none" spc="1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Cambria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6532893" y="1100423"/>
            <a:ext cx="2611107" cy="2339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l" eaLnBrk="0" hangingPunct="0">
              <a:spcBef>
                <a:spcPct val="30000"/>
              </a:spcBef>
              <a:buFont typeface="Times"/>
              <a:buNone/>
              <a:defRPr/>
            </a:pPr>
            <a:r>
              <a:rPr lang="zh-CN" altLang="en-US" b="1" kern="0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  <a:t>查看文章</a:t>
            </a:r>
            <a:endParaRPr lang="en-US" b="1" kern="0" dirty="0">
              <a:solidFill>
                <a:schemeClr val="accent6"/>
              </a:solidFill>
              <a:latin typeface="宋体" pitchFamily="2" charset="-122"/>
              <a:ea typeface="宋体" pitchFamily="2" charset="-122"/>
            </a:endParaRPr>
          </a:p>
          <a:p>
            <a:pPr algn="l" eaLnBrk="0" hangingPunct="0">
              <a:spcBef>
                <a:spcPct val="30000"/>
              </a:spcBef>
              <a:buFont typeface="Times"/>
              <a:buNone/>
              <a:defRPr/>
            </a:pPr>
            <a:endParaRPr lang="en-US" altLang="zh-CN" kern="0" dirty="0" smtClean="0">
              <a:latin typeface="宋体" pitchFamily="2" charset="-122"/>
              <a:ea typeface="宋体" pitchFamily="2" charset="-122"/>
            </a:endParaRPr>
          </a:p>
          <a:p>
            <a:pPr algn="l">
              <a:spcBef>
                <a:spcPct val="30000"/>
              </a:spcBef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该链接提供了文章</a:t>
            </a:r>
            <a:r>
              <a:rPr lang="en-US" altLang="zh-CN" kern="0" dirty="0" smtClean="0">
                <a:latin typeface="宋体" pitchFamily="2" charset="-122"/>
                <a:ea typeface="宋体" pitchFamily="2" charset="-122"/>
              </a:rPr>
              <a:t>HTML</a:t>
            </a: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形式的页面</a:t>
            </a:r>
            <a:endParaRPr lang="en-US" kern="0" dirty="0" smtClean="0">
              <a:latin typeface="宋体" pitchFamily="2" charset="-122"/>
              <a:ea typeface="宋体" pitchFamily="2" charset="-122"/>
            </a:endParaRPr>
          </a:p>
          <a:p>
            <a:pPr algn="l" eaLnBrk="0" hangingPunct="0">
              <a:spcBef>
                <a:spcPct val="30000"/>
              </a:spcBef>
              <a:buFont typeface="Times"/>
              <a:buNone/>
              <a:defRPr/>
            </a:pPr>
            <a:endParaRPr lang="en-US" kern="0" dirty="0" smtClean="0">
              <a:latin typeface="宋体" pitchFamily="2" charset="-122"/>
              <a:ea typeface="宋体" pitchFamily="2" charset="-122"/>
            </a:endParaRPr>
          </a:p>
          <a:p>
            <a:pPr algn="l">
              <a:spcBef>
                <a:spcPct val="30000"/>
              </a:spcBef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该功能重复出现在标题下面</a:t>
            </a:r>
            <a:endParaRPr lang="en-US" kern="0" dirty="0" smtClean="0">
              <a:latin typeface="+mn-lt"/>
              <a:cs typeface="+mn-cs"/>
            </a:endParaRPr>
          </a:p>
          <a:p>
            <a:pPr algn="l" eaLnBrk="0" hangingPunct="0">
              <a:spcBef>
                <a:spcPct val="30000"/>
              </a:spcBef>
              <a:buFont typeface="Times"/>
              <a:buNone/>
              <a:defRPr/>
            </a:pPr>
            <a:r>
              <a:rPr lang="en-US" kern="0" dirty="0">
                <a:latin typeface="+mn-lt"/>
                <a:cs typeface="+mn-cs"/>
              </a:rPr>
              <a:t/>
            </a:r>
            <a:br>
              <a:rPr lang="en-US" kern="0" dirty="0">
                <a:latin typeface="+mn-lt"/>
                <a:cs typeface="+mn-cs"/>
              </a:rPr>
            </a:br>
            <a:endParaRPr lang="en-US" kern="0" dirty="0">
              <a:solidFill>
                <a:schemeClr val="accent6"/>
              </a:solidFill>
              <a:latin typeface="+mn-lt"/>
              <a:cs typeface="+mn-cs"/>
            </a:endParaRPr>
          </a:p>
        </p:txBody>
      </p:sp>
      <p:sp>
        <p:nvSpPr>
          <p:cNvPr id="5" name="Abgerundetes Rechteck 6"/>
          <p:cNvSpPr/>
          <p:nvPr/>
        </p:nvSpPr>
        <p:spPr bwMode="auto">
          <a:xfrm>
            <a:off x="1835696" y="1203388"/>
            <a:ext cx="1152128" cy="374571"/>
          </a:xfrm>
          <a:prstGeom prst="roundRect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e-DE">
              <a:latin typeface="Arial" charset="0"/>
            </a:endParaRPr>
          </a:p>
        </p:txBody>
      </p:sp>
      <p:sp>
        <p:nvSpPr>
          <p:cNvPr id="6" name="Abgerundetes Rechteck 9"/>
          <p:cNvSpPr/>
          <p:nvPr/>
        </p:nvSpPr>
        <p:spPr bwMode="auto">
          <a:xfrm>
            <a:off x="1835696" y="3507676"/>
            <a:ext cx="1152128" cy="374571"/>
          </a:xfrm>
          <a:prstGeom prst="roundRect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e-DE">
              <a:latin typeface="Arial" charset="0"/>
            </a:endParaRP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45536" y="3685032"/>
            <a:ext cx="4019720" cy="4059936"/>
          </a:xfrm>
          <a:prstGeom prst="rect">
            <a:avLst/>
          </a:prstGeom>
          <a:noFill/>
          <a:ln w="3810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9728" y="1490472"/>
            <a:ext cx="6176962" cy="43268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 txBox="1">
            <a:spLocks/>
          </p:cNvSpPr>
          <p:nvPr/>
        </p:nvSpPr>
        <p:spPr>
          <a:xfrm>
            <a:off x="596900" y="1119188"/>
            <a:ext cx="7861300" cy="27463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0" i="0" u="none" strike="noStrike" kern="0" cap="none" spc="1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Cambria"/>
              </a:rPr>
              <a:t>期刊文章</a:t>
            </a:r>
            <a:endParaRPr kumimoji="0" lang="de-DE" sz="2100" b="0" i="0" u="none" strike="noStrike" kern="0" cap="none" spc="1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Cambria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6372201" y="1556792"/>
            <a:ext cx="2543200" cy="3003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l" eaLnBrk="0" hangingPunct="0">
              <a:spcBef>
                <a:spcPct val="30000"/>
              </a:spcBef>
              <a:buFont typeface="Times"/>
              <a:buNone/>
              <a:defRPr/>
            </a:pPr>
            <a:r>
              <a:rPr lang="zh-CN" altLang="en-US" b="1" kern="0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  <a:t>标题和作者信息</a:t>
            </a:r>
            <a:endParaRPr lang="en-US" altLang="zh-CN" b="1" kern="0" dirty="0" smtClean="0">
              <a:solidFill>
                <a:schemeClr val="accent6"/>
              </a:solidFill>
              <a:latin typeface="宋体" pitchFamily="2" charset="-122"/>
              <a:ea typeface="宋体" pitchFamily="2" charset="-122"/>
            </a:endParaRPr>
          </a:p>
          <a:p>
            <a:pPr algn="l" eaLnBrk="0" hangingPunct="0">
              <a:spcBef>
                <a:spcPct val="30000"/>
              </a:spcBef>
              <a:buFont typeface="Times"/>
              <a:buNone/>
              <a:defRPr/>
            </a:pPr>
            <a:endParaRPr lang="en-US" b="1" kern="0" dirty="0">
              <a:solidFill>
                <a:schemeClr val="accent6"/>
              </a:solidFill>
              <a:latin typeface="宋体" pitchFamily="2" charset="-122"/>
              <a:ea typeface="宋体" pitchFamily="2" charset="-122"/>
            </a:endParaRPr>
          </a:p>
          <a:p>
            <a:pPr marL="342900" indent="-342900" algn="l" eaLnBrk="0" hangingPunct="0">
              <a:spcBef>
                <a:spcPct val="30000"/>
              </a:spcBef>
              <a:buFont typeface="+mj-lt"/>
              <a:buAutoNum type="arabicPeriod"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新设计突出了文章标题</a:t>
            </a:r>
            <a:endParaRPr lang="en-US" kern="0" dirty="0" smtClean="0">
              <a:latin typeface="宋体" pitchFamily="2" charset="-122"/>
              <a:ea typeface="宋体" pitchFamily="2" charset="-122"/>
            </a:endParaRPr>
          </a:p>
          <a:p>
            <a:pPr marL="342900" indent="-342900" algn="l" eaLnBrk="0" hangingPunct="0">
              <a:spcBef>
                <a:spcPct val="30000"/>
              </a:spcBef>
              <a:buFont typeface="+mj-lt"/>
              <a:buAutoNum type="arabicPeriod"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在上方稍小的字体中您可以找到相关的期刊信息</a:t>
            </a:r>
            <a:endParaRPr lang="en-US" kern="0" dirty="0" smtClean="0">
              <a:latin typeface="宋体" pitchFamily="2" charset="-122"/>
              <a:ea typeface="宋体" pitchFamily="2" charset="-122"/>
            </a:endParaRPr>
          </a:p>
          <a:p>
            <a:pPr marL="342900" indent="-342900" algn="l">
              <a:spcBef>
                <a:spcPct val="30000"/>
              </a:spcBef>
              <a:buFont typeface="+mj-lt"/>
              <a:buAutoNum type="arabicPeriod"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作者信息在标题下方。此文章所有作者都有个别链接，连到该作者的所有作品搜索结果页面上。</a:t>
            </a:r>
            <a:endParaRPr lang="en-US" kern="0" dirty="0">
              <a:solidFill>
                <a:schemeClr val="accent6"/>
              </a:solidFill>
              <a:latin typeface="+mn-lt"/>
              <a:cs typeface="+mn-cs"/>
            </a:endParaRPr>
          </a:p>
        </p:txBody>
      </p:sp>
      <p:sp>
        <p:nvSpPr>
          <p:cNvPr id="5" name="Textfeld 10"/>
          <p:cNvSpPr txBox="1"/>
          <p:nvPr/>
        </p:nvSpPr>
        <p:spPr>
          <a:xfrm>
            <a:off x="36576" y="2358926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(1)</a:t>
            </a:r>
            <a:endParaRPr lang="de-DE" dirty="0"/>
          </a:p>
        </p:txBody>
      </p:sp>
      <p:sp>
        <p:nvSpPr>
          <p:cNvPr id="6" name="Textfeld 11"/>
          <p:cNvSpPr txBox="1"/>
          <p:nvPr/>
        </p:nvSpPr>
        <p:spPr>
          <a:xfrm>
            <a:off x="36576" y="1883438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(2)</a:t>
            </a:r>
            <a:endParaRPr lang="de-DE" dirty="0"/>
          </a:p>
        </p:txBody>
      </p:sp>
      <p:sp>
        <p:nvSpPr>
          <p:cNvPr id="7" name="Textfeld 12"/>
          <p:cNvSpPr txBox="1"/>
          <p:nvPr/>
        </p:nvSpPr>
        <p:spPr>
          <a:xfrm>
            <a:off x="66761" y="3456206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(3)</a:t>
            </a:r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1556792"/>
            <a:ext cx="5472939" cy="49197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596900" y="1119188"/>
            <a:ext cx="7861300" cy="274637"/>
          </a:xfrm>
          <a:prstGeom prst="rect">
            <a:avLst/>
          </a:prstGeom>
        </p:spPr>
        <p:txBody>
          <a:bodyPr/>
          <a:lstStyle/>
          <a:p>
            <a:pPr lvl="0" algn="l">
              <a:lnSpc>
                <a:spcPct val="90000"/>
              </a:lnSpc>
              <a:spcBef>
                <a:spcPct val="0"/>
              </a:spcBef>
              <a:defRPr/>
            </a:pPr>
            <a:r>
              <a:rPr lang="zh-CN" altLang="en-US" sz="2100" kern="0" spc="10" dirty="0" smtClean="0">
                <a:latin typeface="宋体" pitchFamily="2" charset="-122"/>
                <a:ea typeface="宋体" pitchFamily="2" charset="-122"/>
                <a:cs typeface="Cambria"/>
              </a:rPr>
              <a:t>期刊文章</a:t>
            </a:r>
            <a:endParaRPr lang="de-DE" sz="2100" kern="0" spc="10" dirty="0" smtClean="0">
              <a:latin typeface="宋体" pitchFamily="2" charset="-122"/>
              <a:ea typeface="宋体" pitchFamily="2" charset="-122"/>
              <a:cs typeface="Cambria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6372201" y="1628800"/>
            <a:ext cx="2543200" cy="2930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l" eaLnBrk="0" hangingPunct="0">
              <a:spcBef>
                <a:spcPct val="30000"/>
              </a:spcBef>
              <a:buFont typeface="Times"/>
              <a:buNone/>
              <a:defRPr/>
            </a:pPr>
            <a:r>
              <a:rPr lang="zh-CN" altLang="en-US" b="1" kern="0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  <a:t>摘要</a:t>
            </a:r>
            <a:r>
              <a:rPr lang="en-US" b="1" kern="0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  <a:t/>
            </a:r>
            <a:br>
              <a:rPr lang="en-US" b="1" kern="0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</a:br>
            <a:r>
              <a:rPr lang="zh-CN" altLang="en-US" b="1" kern="0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  <a:t>在此期刊内</a:t>
            </a:r>
            <a:r>
              <a:rPr lang="en-US" b="1" kern="0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  <a:t>“Within this Article” </a:t>
            </a:r>
            <a:r>
              <a:rPr lang="zh-CN" altLang="en-US" b="1" kern="0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  <a:t>链接</a:t>
            </a:r>
            <a:endParaRPr lang="en-US" b="1" kern="0" dirty="0">
              <a:solidFill>
                <a:schemeClr val="accent6"/>
              </a:solidFill>
              <a:latin typeface="宋体" pitchFamily="2" charset="-122"/>
              <a:ea typeface="宋体" pitchFamily="2" charset="-122"/>
            </a:endParaRPr>
          </a:p>
          <a:p>
            <a:pPr marL="342900" indent="-342900" algn="l" eaLnBrk="0" hangingPunct="0">
              <a:spcBef>
                <a:spcPct val="30000"/>
              </a:spcBef>
              <a:buFont typeface="+mj-lt"/>
              <a:buAutoNum type="arabicPeriod"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在标题下方是概要，也就是文章内容的总结</a:t>
            </a:r>
            <a:endParaRPr lang="en-US" kern="0" dirty="0" smtClean="0">
              <a:latin typeface="宋体" pitchFamily="2" charset="-122"/>
              <a:ea typeface="宋体" pitchFamily="2" charset="-122"/>
            </a:endParaRPr>
          </a:p>
          <a:p>
            <a:pPr marL="342900" indent="-342900" algn="l">
              <a:spcBef>
                <a:spcPct val="30000"/>
              </a:spcBef>
              <a:buFont typeface="+mj-lt"/>
              <a:buAutoNum type="arabicPeriod"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在封面图片的下方，会提供不同的链接，如果您有接入权限，这些文字将以</a:t>
            </a:r>
            <a:r>
              <a:rPr lang="en-US" altLang="zh-CN" kern="0" dirty="0" smtClean="0">
                <a:latin typeface="宋体" pitchFamily="2" charset="-122"/>
                <a:ea typeface="宋体" pitchFamily="2" charset="-122"/>
              </a:rPr>
              <a:t>HTML</a:t>
            </a: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形式显示；如果没有权限，将以普通文本形式显示</a:t>
            </a:r>
            <a:endParaRPr lang="en-US" altLang="en-US" kern="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5" name="Textfeld 7"/>
          <p:cNvSpPr txBox="1"/>
          <p:nvPr/>
        </p:nvSpPr>
        <p:spPr>
          <a:xfrm>
            <a:off x="319238" y="4077072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(1)</a:t>
            </a:r>
            <a:endParaRPr lang="de-DE" dirty="0"/>
          </a:p>
        </p:txBody>
      </p:sp>
      <p:sp>
        <p:nvSpPr>
          <p:cNvPr id="6" name="Textfeld 9"/>
          <p:cNvSpPr txBox="1"/>
          <p:nvPr/>
        </p:nvSpPr>
        <p:spPr>
          <a:xfrm>
            <a:off x="5143774" y="3594502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(2)</a:t>
            </a:r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b="15872"/>
          <a:stretch>
            <a:fillRect/>
          </a:stretch>
        </p:blipFill>
        <p:spPr bwMode="auto">
          <a:xfrm>
            <a:off x="182880" y="1471803"/>
            <a:ext cx="5834725" cy="48467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596900" y="978408"/>
            <a:ext cx="7861300" cy="274637"/>
          </a:xfrm>
          <a:prstGeom prst="rect">
            <a:avLst/>
          </a:prstGeom>
        </p:spPr>
        <p:txBody>
          <a:bodyPr/>
          <a:lstStyle/>
          <a:p>
            <a:pPr lvl="0" algn="l">
              <a:lnSpc>
                <a:spcPct val="90000"/>
              </a:lnSpc>
              <a:spcBef>
                <a:spcPct val="0"/>
              </a:spcBef>
              <a:defRPr/>
            </a:pPr>
            <a:r>
              <a:rPr lang="zh-CN" altLang="en-US" sz="2100" kern="0" spc="10" dirty="0" smtClean="0">
                <a:latin typeface="宋体" pitchFamily="2" charset="-122"/>
                <a:ea typeface="宋体" pitchFamily="2" charset="-122"/>
                <a:cs typeface="Cambria"/>
              </a:rPr>
              <a:t>期刊文章</a:t>
            </a:r>
            <a:endParaRPr lang="de-DE" sz="2100" kern="0" spc="10" dirty="0" smtClean="0">
              <a:latin typeface="宋体" pitchFamily="2" charset="-122"/>
              <a:ea typeface="宋体" pitchFamily="2" charset="-122"/>
              <a:cs typeface="Cambria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6372201" y="1628800"/>
            <a:ext cx="2543200" cy="482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l" eaLnBrk="0" hangingPunct="0">
              <a:spcBef>
                <a:spcPct val="30000"/>
              </a:spcBef>
              <a:buFont typeface="Times"/>
              <a:buNone/>
              <a:defRPr/>
            </a:pPr>
            <a:r>
              <a:rPr lang="zh-CN" altLang="en-US" b="1" kern="0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  <a:t>导出文献</a:t>
            </a:r>
            <a:endParaRPr lang="en-US" altLang="zh-CN" b="1" kern="0" dirty="0" smtClean="0">
              <a:solidFill>
                <a:schemeClr val="accent6"/>
              </a:solidFill>
              <a:latin typeface="宋体" pitchFamily="2" charset="-122"/>
              <a:ea typeface="宋体" pitchFamily="2" charset="-122"/>
            </a:endParaRPr>
          </a:p>
          <a:p>
            <a:pPr algn="l" eaLnBrk="0" hangingPunct="0">
              <a:spcBef>
                <a:spcPct val="30000"/>
              </a:spcBef>
              <a:buFont typeface="Times"/>
              <a:buNone/>
              <a:defRPr/>
            </a:pPr>
            <a:endParaRPr lang="en-US" b="1" kern="0" dirty="0">
              <a:solidFill>
                <a:schemeClr val="accent6"/>
              </a:solidFill>
              <a:latin typeface="宋体" pitchFamily="2" charset="-122"/>
              <a:ea typeface="宋体" pitchFamily="2" charset="-122"/>
            </a:endParaRPr>
          </a:p>
          <a:p>
            <a:pPr algn="l" eaLnBrk="0" hangingPunct="0">
              <a:spcBef>
                <a:spcPct val="30000"/>
              </a:spcBef>
              <a:buFont typeface="Times"/>
              <a:buNone/>
              <a:defRPr/>
            </a:pPr>
            <a:r>
              <a:rPr lang="en-US" kern="0" dirty="0" smtClean="0">
                <a:latin typeface="宋体" pitchFamily="2" charset="-122"/>
                <a:ea typeface="宋体" pitchFamily="2" charset="-122"/>
              </a:rPr>
              <a:t>1. </a:t>
            </a: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在期刊封面下面，这些链接可以导出参考文献</a:t>
            </a:r>
            <a:endParaRPr lang="en-US" kern="0" dirty="0" smtClean="0">
              <a:latin typeface="宋体" pitchFamily="2" charset="-122"/>
              <a:ea typeface="宋体" pitchFamily="2" charset="-122"/>
            </a:endParaRPr>
          </a:p>
          <a:p>
            <a:pPr algn="l" eaLnBrk="0" hangingPunct="0">
              <a:spcBef>
                <a:spcPct val="30000"/>
              </a:spcBef>
              <a:buFont typeface="Times"/>
              <a:buNone/>
              <a:defRPr/>
            </a:pPr>
            <a:endParaRPr lang="en-US" kern="0" dirty="0" smtClean="0">
              <a:latin typeface="宋体" pitchFamily="2" charset="-122"/>
              <a:ea typeface="宋体" pitchFamily="2" charset="-122"/>
            </a:endParaRPr>
          </a:p>
          <a:p>
            <a:pPr algn="l">
              <a:spcBef>
                <a:spcPct val="30000"/>
              </a:spcBef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文献可以用以下几种格式导出</a:t>
            </a:r>
            <a:r>
              <a:rPr lang="en-US" kern="0" dirty="0" smtClean="0">
                <a:latin typeface="宋体" pitchFamily="2" charset="-122"/>
                <a:ea typeface="宋体" pitchFamily="2" charset="-122"/>
              </a:rPr>
              <a:t>:</a:t>
            </a:r>
          </a:p>
          <a:p>
            <a:pPr marL="180975" indent="-180975" algn="l" eaLnBrk="0" hangingPunct="0">
              <a:spcBef>
                <a:spcPct val="30000"/>
              </a:spcBef>
              <a:buClr>
                <a:schemeClr val="accent6"/>
              </a:buClr>
              <a:buFont typeface="Arial" pitchFamily="34" charset="0"/>
              <a:buChar char="•"/>
              <a:defRPr/>
            </a:pPr>
            <a:r>
              <a:rPr lang="en-US" kern="0" dirty="0" err="1" smtClean="0">
                <a:latin typeface="宋体" pitchFamily="2" charset="-122"/>
                <a:ea typeface="宋体" pitchFamily="2" charset="-122"/>
              </a:rPr>
              <a:t>ProCite</a:t>
            </a:r>
            <a:r>
              <a:rPr lang="en-US" kern="0" dirty="0" smtClean="0">
                <a:latin typeface="宋体" pitchFamily="2" charset="-122"/>
                <a:ea typeface="宋体" pitchFamily="2" charset="-122"/>
              </a:rPr>
              <a:t> (RIS)</a:t>
            </a:r>
          </a:p>
          <a:p>
            <a:pPr marL="180975" indent="-180975" algn="l" eaLnBrk="0" hangingPunct="0">
              <a:spcBef>
                <a:spcPct val="30000"/>
              </a:spcBef>
              <a:buClr>
                <a:schemeClr val="accent6"/>
              </a:buClr>
              <a:buFont typeface="Arial" pitchFamily="34" charset="0"/>
              <a:buChar char="•"/>
              <a:defRPr/>
            </a:pPr>
            <a:r>
              <a:rPr lang="en-US" kern="0" dirty="0" smtClean="0">
                <a:latin typeface="宋体" pitchFamily="2" charset="-122"/>
                <a:ea typeface="宋体" pitchFamily="2" charset="-122"/>
              </a:rPr>
              <a:t>Reference Manager (RIS)</a:t>
            </a:r>
          </a:p>
          <a:p>
            <a:pPr marL="180975" indent="-180975" algn="l" eaLnBrk="0" hangingPunct="0">
              <a:spcBef>
                <a:spcPct val="30000"/>
              </a:spcBef>
              <a:buClr>
                <a:schemeClr val="accent6"/>
              </a:buClr>
              <a:buFont typeface="Arial" pitchFamily="34" charset="0"/>
              <a:buChar char="•"/>
              <a:defRPr/>
            </a:pPr>
            <a:r>
              <a:rPr lang="en-US" kern="0" dirty="0" smtClean="0">
                <a:latin typeface="宋体" pitchFamily="2" charset="-122"/>
                <a:ea typeface="宋体" pitchFamily="2" charset="-122"/>
              </a:rPr>
              <a:t>Ref Works (RIS)</a:t>
            </a:r>
          </a:p>
          <a:p>
            <a:pPr marL="180975" indent="-180975" algn="l" eaLnBrk="0" hangingPunct="0">
              <a:spcBef>
                <a:spcPct val="30000"/>
              </a:spcBef>
              <a:buClr>
                <a:schemeClr val="accent6"/>
              </a:buClr>
              <a:buFont typeface="Arial" pitchFamily="34" charset="0"/>
              <a:buChar char="•"/>
              <a:defRPr/>
            </a:pPr>
            <a:r>
              <a:rPr lang="en-US" kern="0" dirty="0" err="1" smtClean="0">
                <a:latin typeface="宋体" pitchFamily="2" charset="-122"/>
                <a:ea typeface="宋体" pitchFamily="2" charset="-122"/>
              </a:rPr>
              <a:t>EndNote</a:t>
            </a:r>
            <a:r>
              <a:rPr lang="en-US" kern="0" dirty="0" smtClean="0">
                <a:latin typeface="宋体" pitchFamily="2" charset="-122"/>
                <a:ea typeface="宋体" pitchFamily="2" charset="-122"/>
              </a:rPr>
              <a:t> (RIS)</a:t>
            </a:r>
          </a:p>
          <a:p>
            <a:pPr marL="180975" indent="-180975" algn="l" eaLnBrk="0" hangingPunct="0">
              <a:spcBef>
                <a:spcPct val="30000"/>
              </a:spcBef>
              <a:buClr>
                <a:schemeClr val="accent6"/>
              </a:buClr>
              <a:buFont typeface="Arial" pitchFamily="34" charset="0"/>
              <a:buChar char="•"/>
              <a:defRPr/>
            </a:pPr>
            <a:r>
              <a:rPr lang="en-US" kern="0" dirty="0" err="1" smtClean="0">
                <a:latin typeface="宋体" pitchFamily="2" charset="-122"/>
                <a:ea typeface="宋体" pitchFamily="2" charset="-122"/>
              </a:rPr>
              <a:t>PubMed</a:t>
            </a:r>
            <a:r>
              <a:rPr lang="en-US" kern="0" dirty="0" smtClean="0">
                <a:latin typeface="宋体" pitchFamily="2" charset="-122"/>
                <a:ea typeface="宋体" pitchFamily="2" charset="-122"/>
              </a:rPr>
              <a:t> (TXT)</a:t>
            </a:r>
          </a:p>
          <a:p>
            <a:pPr marL="180975" indent="-180975" algn="l" eaLnBrk="0" hangingPunct="0">
              <a:spcBef>
                <a:spcPct val="30000"/>
              </a:spcBef>
              <a:buClr>
                <a:schemeClr val="accent6"/>
              </a:buClr>
              <a:buFont typeface="Arial" pitchFamily="34" charset="0"/>
              <a:buChar char="•"/>
              <a:defRPr/>
            </a:pPr>
            <a:r>
              <a:rPr lang="en-US" kern="0" dirty="0" smtClean="0">
                <a:latin typeface="宋体" pitchFamily="2" charset="-122"/>
                <a:ea typeface="宋体" pitchFamily="2" charset="-122"/>
              </a:rPr>
              <a:t>Text only (TXT)</a:t>
            </a:r>
          </a:p>
          <a:p>
            <a:pPr marL="180975" indent="-180975" algn="l" eaLnBrk="0" hangingPunct="0">
              <a:spcBef>
                <a:spcPct val="30000"/>
              </a:spcBef>
              <a:buClr>
                <a:schemeClr val="accent6"/>
              </a:buClr>
              <a:buFont typeface="Arial" pitchFamily="34" charset="0"/>
              <a:buChar char="•"/>
              <a:defRPr/>
            </a:pPr>
            <a:r>
              <a:rPr lang="en-US" kern="0" dirty="0" err="1" smtClean="0">
                <a:latin typeface="宋体" pitchFamily="2" charset="-122"/>
                <a:ea typeface="宋体" pitchFamily="2" charset="-122"/>
              </a:rPr>
              <a:t>BibTeX</a:t>
            </a:r>
            <a:r>
              <a:rPr lang="en-US" kern="0" dirty="0" smtClean="0">
                <a:latin typeface="宋体" pitchFamily="2" charset="-122"/>
                <a:ea typeface="宋体" pitchFamily="2" charset="-122"/>
              </a:rPr>
              <a:t> (BIB)</a:t>
            </a:r>
          </a:p>
          <a:p>
            <a:pPr eaLnBrk="0" hangingPunct="0">
              <a:spcBef>
                <a:spcPct val="30000"/>
              </a:spcBef>
              <a:buFont typeface="Times"/>
              <a:buNone/>
              <a:defRPr/>
            </a:pPr>
            <a:r>
              <a:rPr lang="en-US" kern="0" dirty="0">
                <a:latin typeface="+mn-lt"/>
                <a:cs typeface="+mn-cs"/>
              </a:rPr>
              <a:t/>
            </a:r>
            <a:br>
              <a:rPr lang="en-US" kern="0" dirty="0">
                <a:latin typeface="+mn-lt"/>
                <a:cs typeface="+mn-cs"/>
              </a:rPr>
            </a:br>
            <a:endParaRPr lang="en-US" kern="0" dirty="0">
              <a:solidFill>
                <a:schemeClr val="accent6"/>
              </a:solidFill>
              <a:latin typeface="+mn-lt"/>
              <a:cs typeface="+mn-cs"/>
            </a:endParaRPr>
          </a:p>
        </p:txBody>
      </p:sp>
      <p:sp>
        <p:nvSpPr>
          <p:cNvPr id="5" name="Textfeld 7"/>
          <p:cNvSpPr txBox="1"/>
          <p:nvPr/>
        </p:nvSpPr>
        <p:spPr>
          <a:xfrm>
            <a:off x="5193792" y="5431310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(1)</a:t>
            </a:r>
            <a:endParaRPr lang="de-DE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3861048"/>
            <a:ext cx="3452043" cy="2782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Abgerundetes Rechteck 10"/>
          <p:cNvSpPr/>
          <p:nvPr/>
        </p:nvSpPr>
        <p:spPr bwMode="auto">
          <a:xfrm>
            <a:off x="4242816" y="5337816"/>
            <a:ext cx="864096" cy="432048"/>
          </a:xfrm>
          <a:prstGeom prst="roundRect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596900" y="1119188"/>
            <a:ext cx="7861300" cy="274637"/>
          </a:xfrm>
          <a:prstGeom prst="rect">
            <a:avLst/>
          </a:prstGeom>
        </p:spPr>
        <p:txBody>
          <a:bodyPr/>
          <a:lstStyle/>
          <a:p>
            <a:pPr lvl="0" algn="l">
              <a:lnSpc>
                <a:spcPct val="90000"/>
              </a:lnSpc>
              <a:spcBef>
                <a:spcPct val="0"/>
              </a:spcBef>
              <a:defRPr/>
            </a:pPr>
            <a:r>
              <a:rPr lang="zh-CN" altLang="en-US" sz="2100" kern="0" spc="10" dirty="0" smtClean="0">
                <a:latin typeface="宋体" pitchFamily="2" charset="-122"/>
                <a:ea typeface="宋体" pitchFamily="2" charset="-122"/>
                <a:cs typeface="Cambria"/>
              </a:rPr>
              <a:t>期刊文章</a:t>
            </a:r>
            <a:endParaRPr lang="de-DE" sz="2100" kern="0" spc="10" dirty="0" smtClean="0">
              <a:latin typeface="宋体" pitchFamily="2" charset="-122"/>
              <a:ea typeface="宋体" pitchFamily="2" charset="-122"/>
              <a:cs typeface="Cambria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6372200" y="1628800"/>
            <a:ext cx="2448272" cy="1551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l" eaLnBrk="0" hangingPunct="0">
              <a:spcBef>
                <a:spcPct val="30000"/>
              </a:spcBef>
              <a:defRPr/>
            </a:pPr>
            <a:r>
              <a:rPr lang="en-US" b="1" kern="0" dirty="0" smtClean="0">
                <a:solidFill>
                  <a:schemeClr val="accent6"/>
                </a:solidFill>
                <a:latin typeface="+mn-lt"/>
                <a:cs typeface="+mn-cs"/>
              </a:rPr>
              <a:t> </a:t>
            </a:r>
            <a:r>
              <a:rPr lang="zh-CN" altLang="en-US" b="1" kern="0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  <a:t>相关内容</a:t>
            </a:r>
            <a:r>
              <a:rPr lang="en-US" kern="0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  <a:t/>
            </a:r>
            <a:br>
              <a:rPr lang="en-US" kern="0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</a:br>
            <a:r>
              <a:rPr lang="en-US" kern="0" dirty="0" smtClean="0">
                <a:latin typeface="宋体" pitchFamily="2" charset="-122"/>
                <a:ea typeface="宋体" pitchFamily="2" charset="-122"/>
              </a:rPr>
              <a:t/>
            </a:r>
            <a:br>
              <a:rPr lang="en-US" kern="0" dirty="0" smtClean="0">
                <a:latin typeface="宋体" pitchFamily="2" charset="-122"/>
                <a:ea typeface="宋体" pitchFamily="2" charset="-122"/>
              </a:rPr>
            </a:b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在此区内您可以看到本网站提供的相关文章链接</a:t>
            </a:r>
            <a:endParaRPr lang="en-US" kern="0" dirty="0" smtClean="0">
              <a:latin typeface="宋体" pitchFamily="2" charset="-122"/>
              <a:ea typeface="宋体" pitchFamily="2" charset="-122"/>
            </a:endParaRPr>
          </a:p>
          <a:p>
            <a:pPr algn="l" eaLnBrk="0" hangingPunct="0">
              <a:spcBef>
                <a:spcPct val="30000"/>
              </a:spcBef>
              <a:defRPr/>
            </a:pPr>
            <a:r>
              <a:rPr lang="en-US" kern="0" dirty="0">
                <a:latin typeface="+mn-lt"/>
                <a:cs typeface="+mn-cs"/>
              </a:rPr>
              <a:t/>
            </a:r>
            <a:br>
              <a:rPr lang="en-US" kern="0" dirty="0">
                <a:latin typeface="+mn-lt"/>
                <a:cs typeface="+mn-cs"/>
              </a:rPr>
            </a:br>
            <a:endParaRPr lang="en-US" kern="0" dirty="0">
              <a:solidFill>
                <a:schemeClr val="accent6"/>
              </a:solidFill>
              <a:latin typeface="+mn-lt"/>
              <a:cs typeface="+mn-cs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6700" y="1700808"/>
            <a:ext cx="5452864" cy="22762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31520" y="5018759"/>
            <a:ext cx="5340096" cy="1482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31520" y="1528680"/>
            <a:ext cx="5340096" cy="31608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388" name="Picture 4" descr="http://dribbble.s3.amazonaws.com/users/1641/screenshots/138699/rip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31520" y="4689575"/>
            <a:ext cx="5340096" cy="292608"/>
          </a:xfrm>
          <a:prstGeom prst="rect">
            <a:avLst/>
          </a:prstGeom>
          <a:noFill/>
        </p:spPr>
      </p:pic>
      <p:pic>
        <p:nvPicPr>
          <p:cNvPr id="11" name="Picture 4" descr="http://dribbble.s3.amazonaws.com/users/1641/screenshots/138699/rip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flipH="1" flipV="1">
            <a:off x="731520" y="4909031"/>
            <a:ext cx="5340096" cy="231645"/>
          </a:xfrm>
          <a:prstGeom prst="rect">
            <a:avLst/>
          </a:prstGeom>
          <a:noFill/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596900" y="1119188"/>
            <a:ext cx="7861300" cy="274637"/>
          </a:xfrm>
          <a:prstGeom prst="rect">
            <a:avLst/>
          </a:prstGeom>
        </p:spPr>
        <p:txBody>
          <a:bodyPr/>
          <a:lstStyle/>
          <a:p>
            <a:pPr lvl="0" algn="l">
              <a:lnSpc>
                <a:spcPct val="90000"/>
              </a:lnSpc>
              <a:spcBef>
                <a:spcPct val="0"/>
              </a:spcBef>
              <a:defRPr/>
            </a:pPr>
            <a:r>
              <a:rPr lang="zh-CN" altLang="en-US" sz="2100" kern="0" spc="10" dirty="0" smtClean="0">
                <a:latin typeface="宋体" pitchFamily="2" charset="-122"/>
                <a:ea typeface="宋体" pitchFamily="2" charset="-122"/>
                <a:cs typeface="Cambria"/>
              </a:rPr>
              <a:t>期刊文章</a:t>
            </a:r>
            <a:endParaRPr lang="de-DE" sz="2100" kern="0" spc="10" dirty="0" smtClean="0">
              <a:latin typeface="宋体" pitchFamily="2" charset="-122"/>
              <a:ea typeface="宋体" pitchFamily="2" charset="-122"/>
              <a:cs typeface="Cambria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6372200" y="1700808"/>
            <a:ext cx="2687218" cy="1551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l">
              <a:spcBef>
                <a:spcPct val="30000"/>
              </a:spcBef>
              <a:defRPr/>
            </a:pPr>
            <a:r>
              <a:rPr lang="zh-CN" altLang="en-US" b="1" kern="0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  <a:t>补充材料</a:t>
            </a:r>
            <a:r>
              <a:rPr lang="en-US" b="1" kern="0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  <a:t/>
            </a:r>
            <a:br>
              <a:rPr lang="en-US" b="1" kern="0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</a:br>
            <a:r>
              <a:rPr lang="en-US" kern="0" dirty="0" smtClean="0">
                <a:latin typeface="宋体" pitchFamily="2" charset="-122"/>
                <a:ea typeface="宋体" pitchFamily="2" charset="-122"/>
              </a:rPr>
              <a:t/>
            </a:r>
            <a:br>
              <a:rPr lang="en-US" kern="0" dirty="0" smtClean="0">
                <a:latin typeface="宋体" pitchFamily="2" charset="-122"/>
                <a:ea typeface="宋体" pitchFamily="2" charset="-122"/>
              </a:rPr>
            </a:br>
            <a:r>
              <a:rPr lang="en-US" kern="0" dirty="0" smtClean="0">
                <a:latin typeface="宋体" pitchFamily="2" charset="-122"/>
                <a:ea typeface="宋体" pitchFamily="2" charset="-122"/>
              </a:rPr>
              <a:t>1. </a:t>
            </a: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如果有补充材料，将会以列表形式在下方显示</a:t>
            </a:r>
            <a:endParaRPr lang="en-US" kern="0" dirty="0" smtClean="0">
              <a:latin typeface="+mn-lt"/>
              <a:cs typeface="+mn-cs"/>
            </a:endParaRPr>
          </a:p>
          <a:p>
            <a:pPr algn="l" eaLnBrk="0" hangingPunct="0">
              <a:spcBef>
                <a:spcPct val="30000"/>
              </a:spcBef>
              <a:defRPr/>
            </a:pPr>
            <a:r>
              <a:rPr lang="en-US" kern="0" dirty="0">
                <a:latin typeface="+mn-lt"/>
                <a:cs typeface="+mn-cs"/>
              </a:rPr>
              <a:t/>
            </a:r>
            <a:br>
              <a:rPr lang="en-US" kern="0" dirty="0">
                <a:latin typeface="+mn-lt"/>
                <a:cs typeface="+mn-cs"/>
              </a:rPr>
            </a:br>
            <a:endParaRPr lang="en-US" kern="0" dirty="0">
              <a:solidFill>
                <a:schemeClr val="accent6"/>
              </a:solidFill>
              <a:latin typeface="+mn-lt"/>
              <a:cs typeface="+mn-cs"/>
            </a:endParaRPr>
          </a:p>
        </p:txBody>
      </p:sp>
      <p:sp>
        <p:nvSpPr>
          <p:cNvPr id="5" name="Textfeld 7"/>
          <p:cNvSpPr txBox="1"/>
          <p:nvPr/>
        </p:nvSpPr>
        <p:spPr>
          <a:xfrm>
            <a:off x="438912" y="5786855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(1)</a:t>
            </a:r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596900" y="1119188"/>
            <a:ext cx="7861300" cy="274637"/>
          </a:xfrm>
          <a:prstGeom prst="rect">
            <a:avLst/>
          </a:prstGeom>
        </p:spPr>
        <p:txBody>
          <a:bodyPr/>
          <a:lstStyle/>
          <a:p>
            <a:pPr lvl="0" algn="l">
              <a:lnSpc>
                <a:spcPct val="90000"/>
              </a:lnSpc>
              <a:spcBef>
                <a:spcPct val="0"/>
              </a:spcBef>
              <a:defRPr/>
            </a:pPr>
            <a:r>
              <a:rPr lang="zh-CN" altLang="en-US" sz="2100" kern="0" spc="10" dirty="0" smtClean="0">
                <a:latin typeface="宋体" pitchFamily="2" charset="-122"/>
                <a:ea typeface="宋体" pitchFamily="2" charset="-122"/>
                <a:cs typeface="Cambria"/>
              </a:rPr>
              <a:t>期刊文章</a:t>
            </a:r>
            <a:endParaRPr lang="de-DE" sz="2100" kern="0" spc="10" dirty="0" smtClean="0">
              <a:latin typeface="宋体" pitchFamily="2" charset="-122"/>
              <a:ea typeface="宋体" pitchFamily="2" charset="-122"/>
              <a:cs typeface="Cambria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6372200" y="1628801"/>
            <a:ext cx="2520280" cy="2930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l" eaLnBrk="0" hangingPunct="0">
              <a:spcBef>
                <a:spcPct val="30000"/>
              </a:spcBef>
              <a:defRPr/>
            </a:pPr>
            <a:r>
              <a:rPr lang="zh-CN" altLang="en-US" b="1" kern="0" dirty="0" smtClean="0">
                <a:solidFill>
                  <a:schemeClr val="accent6"/>
                </a:solidFill>
                <a:latin typeface="SimSun" pitchFamily="2" charset="-122"/>
                <a:ea typeface="SimSun" pitchFamily="2" charset="-122"/>
              </a:rPr>
              <a:t>参考文献</a:t>
            </a:r>
            <a:r>
              <a:rPr lang="en-US" kern="0" dirty="0" smtClean="0">
                <a:solidFill>
                  <a:schemeClr val="accent6"/>
                </a:solidFill>
                <a:latin typeface="SimSun" pitchFamily="2" charset="-122"/>
                <a:ea typeface="SimSun" pitchFamily="2" charset="-122"/>
              </a:rPr>
              <a:t/>
            </a:r>
            <a:br>
              <a:rPr lang="en-US" kern="0" dirty="0" smtClean="0">
                <a:solidFill>
                  <a:schemeClr val="accent6"/>
                </a:solidFill>
                <a:latin typeface="SimSun" pitchFamily="2" charset="-122"/>
                <a:ea typeface="SimSun" pitchFamily="2" charset="-122"/>
              </a:rPr>
            </a:br>
            <a:r>
              <a:rPr lang="en-US" kern="0" dirty="0" smtClean="0">
                <a:latin typeface="SimSun" pitchFamily="2" charset="-122"/>
                <a:ea typeface="SimSun" pitchFamily="2" charset="-122"/>
              </a:rPr>
              <a:t/>
            </a:r>
            <a:br>
              <a:rPr lang="en-US" kern="0" dirty="0" smtClean="0">
                <a:latin typeface="SimSun" pitchFamily="2" charset="-122"/>
                <a:ea typeface="SimSun" pitchFamily="2" charset="-122"/>
              </a:rPr>
            </a:br>
            <a:r>
              <a:rPr lang="zh-CN" altLang="en-US" kern="0" dirty="0" smtClean="0">
                <a:latin typeface="SimSun" pitchFamily="2" charset="-122"/>
                <a:ea typeface="SimSun" pitchFamily="2" charset="-122"/>
              </a:rPr>
              <a:t>此页面为文章作者使用的参考文献列表</a:t>
            </a:r>
            <a:r>
              <a:rPr lang="en-US" kern="0" dirty="0" smtClean="0">
                <a:latin typeface="SimSun" pitchFamily="2" charset="-122"/>
                <a:ea typeface="SimSun" pitchFamily="2" charset="-122"/>
              </a:rPr>
              <a:t/>
            </a:r>
            <a:br>
              <a:rPr lang="en-US" kern="0" dirty="0" smtClean="0">
                <a:latin typeface="SimSun" pitchFamily="2" charset="-122"/>
                <a:ea typeface="SimSun" pitchFamily="2" charset="-122"/>
              </a:rPr>
            </a:br>
            <a:endParaRPr lang="en-US" kern="0" dirty="0" smtClean="0">
              <a:latin typeface="SimSun" pitchFamily="2" charset="-122"/>
              <a:ea typeface="SimSun" pitchFamily="2" charset="-122"/>
            </a:endParaRPr>
          </a:p>
          <a:p>
            <a:pPr algn="l">
              <a:spcBef>
                <a:spcPct val="30000"/>
              </a:spcBef>
              <a:defRPr/>
            </a:pPr>
            <a:r>
              <a:rPr lang="zh-CN" altLang="en-US" kern="0" dirty="0" smtClean="0">
                <a:latin typeface="SimSun" pitchFamily="2" charset="-122"/>
                <a:ea typeface="SimSun" pitchFamily="2" charset="-122"/>
              </a:rPr>
              <a:t>通过 “</a:t>
            </a:r>
            <a:r>
              <a:rPr lang="en-US" kern="0" dirty="0" err="1" smtClean="0">
                <a:latin typeface="SimSun" pitchFamily="2" charset="-122"/>
                <a:ea typeface="SimSun" pitchFamily="2" charset="-122"/>
              </a:rPr>
              <a:t>CrossRef</a:t>
            </a:r>
            <a:r>
              <a:rPr lang="en-US" kern="0" dirty="0" smtClean="0">
                <a:latin typeface="SimSun" pitchFamily="2" charset="-122"/>
                <a:ea typeface="SimSun" pitchFamily="2" charset="-122"/>
              </a:rPr>
              <a:t>” </a:t>
            </a:r>
            <a:r>
              <a:rPr lang="zh-CN" altLang="en-US" kern="0" dirty="0" smtClean="0">
                <a:latin typeface="SimSun" pitchFamily="2" charset="-122"/>
                <a:ea typeface="SimSun" pitchFamily="2" charset="-122"/>
              </a:rPr>
              <a:t>链接，大部分的参考文献可以链接到原始出处</a:t>
            </a:r>
            <a:endParaRPr lang="en-US" kern="0" dirty="0" smtClean="0">
              <a:latin typeface="SimSun" pitchFamily="2" charset="-122"/>
              <a:ea typeface="SimSun" pitchFamily="2" charset="-122"/>
            </a:endParaRPr>
          </a:p>
          <a:p>
            <a:pPr algn="l" eaLnBrk="0" hangingPunct="0">
              <a:spcBef>
                <a:spcPct val="30000"/>
              </a:spcBef>
              <a:defRPr/>
            </a:pPr>
            <a:endParaRPr lang="en-US" kern="0" dirty="0" smtClean="0">
              <a:latin typeface="SimSun" pitchFamily="2" charset="-122"/>
              <a:ea typeface="SimSun" pitchFamily="2" charset="-122"/>
            </a:endParaRPr>
          </a:p>
          <a:p>
            <a:pPr algn="l" eaLnBrk="0" hangingPunct="0">
              <a:spcBef>
                <a:spcPct val="30000"/>
              </a:spcBef>
              <a:defRPr/>
            </a:pPr>
            <a:r>
              <a:rPr lang="en-US" kern="0" dirty="0">
                <a:latin typeface="SimSun" pitchFamily="2" charset="-122"/>
                <a:ea typeface="SimSun" pitchFamily="2" charset="-122"/>
              </a:rPr>
              <a:t/>
            </a:r>
            <a:br>
              <a:rPr lang="en-US" kern="0" dirty="0">
                <a:latin typeface="SimSun" pitchFamily="2" charset="-122"/>
                <a:ea typeface="SimSun" pitchFamily="2" charset="-122"/>
              </a:rPr>
            </a:br>
            <a:endParaRPr lang="en-US" kern="0" dirty="0">
              <a:solidFill>
                <a:schemeClr val="accent6"/>
              </a:solidFill>
              <a:latin typeface="SimSun" pitchFamily="2" charset="-122"/>
              <a:ea typeface="SimSun" pitchFamily="2" charset="-122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1702458"/>
            <a:ext cx="5622626" cy="30226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596900" y="1119188"/>
            <a:ext cx="7861300" cy="27463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0" i="0" u="none" strike="noStrike" kern="0" cap="none" spc="1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Cambria"/>
              </a:rPr>
              <a:t>期刊文章</a:t>
            </a:r>
            <a:endParaRPr kumimoji="0" lang="de-DE" sz="2100" b="0" i="0" u="none" strike="noStrike" kern="0" cap="none" spc="1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Cambria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5779008" y="964263"/>
            <a:ext cx="3255264" cy="524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l" eaLnBrk="0" hangingPunct="0">
              <a:spcBef>
                <a:spcPct val="30000"/>
              </a:spcBef>
              <a:defRPr/>
            </a:pPr>
            <a:r>
              <a:rPr lang="zh-CN" altLang="en-US" b="1" kern="0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  <a:t>关于此文章</a:t>
            </a:r>
            <a:endParaRPr lang="en-US" altLang="zh-CN" b="1" kern="0" dirty="0" smtClean="0">
              <a:solidFill>
                <a:schemeClr val="accent6"/>
              </a:solidFill>
              <a:latin typeface="宋体" pitchFamily="2" charset="-122"/>
              <a:ea typeface="宋体" pitchFamily="2" charset="-122"/>
            </a:endParaRPr>
          </a:p>
          <a:p>
            <a:pPr algn="l" eaLnBrk="0" hangingPunct="0">
              <a:spcBef>
                <a:spcPct val="30000"/>
              </a:spcBef>
              <a:defRPr/>
            </a:pPr>
            <a:endParaRPr lang="en-US" b="1" kern="0" dirty="0" smtClean="0">
              <a:solidFill>
                <a:schemeClr val="accent6"/>
              </a:solidFill>
              <a:latin typeface="宋体" pitchFamily="2" charset="-122"/>
              <a:ea typeface="宋体" pitchFamily="2" charset="-122"/>
            </a:endParaRPr>
          </a:p>
          <a:p>
            <a:pPr algn="l" eaLnBrk="0" hangingPunct="0">
              <a:spcBef>
                <a:spcPct val="30000"/>
              </a:spcBef>
              <a:defRPr/>
            </a:pPr>
            <a:r>
              <a:rPr lang="en-US" kern="0" dirty="0" smtClean="0">
                <a:latin typeface="宋体" pitchFamily="2" charset="-122"/>
                <a:ea typeface="宋体" pitchFamily="2" charset="-122"/>
              </a:rPr>
              <a:t>1.</a:t>
            </a: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在左边的列表中，您可以看到书目信息</a:t>
            </a:r>
            <a:endParaRPr lang="en-US" kern="0" dirty="0" smtClean="0">
              <a:latin typeface="宋体" pitchFamily="2" charset="-122"/>
              <a:ea typeface="宋体" pitchFamily="2" charset="-122"/>
            </a:endParaRPr>
          </a:p>
          <a:p>
            <a:pPr algn="l" eaLnBrk="0" hangingPunct="0">
              <a:spcBef>
                <a:spcPct val="30000"/>
              </a:spcBef>
              <a:defRPr/>
            </a:pPr>
            <a:r>
              <a:rPr lang="en-US" kern="0" dirty="0" smtClean="0">
                <a:latin typeface="宋体" pitchFamily="2" charset="-122"/>
                <a:ea typeface="宋体" pitchFamily="2" charset="-122"/>
              </a:rPr>
              <a:t/>
            </a:r>
            <a:br>
              <a:rPr lang="en-US" kern="0" dirty="0" smtClean="0">
                <a:latin typeface="宋体" pitchFamily="2" charset="-122"/>
                <a:ea typeface="宋体" pitchFamily="2" charset="-122"/>
              </a:rPr>
            </a:br>
            <a:r>
              <a:rPr lang="en-US" kern="0" dirty="0" smtClean="0">
                <a:latin typeface="宋体" pitchFamily="2" charset="-122"/>
                <a:ea typeface="宋体" pitchFamily="2" charset="-122"/>
              </a:rPr>
              <a:t>2. </a:t>
            </a: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在页面的下方有额外的链接</a:t>
            </a:r>
            <a:r>
              <a:rPr lang="en-US" kern="0" dirty="0" smtClean="0">
                <a:latin typeface="宋体" pitchFamily="2" charset="-122"/>
                <a:ea typeface="宋体" pitchFamily="2" charset="-122"/>
              </a:rPr>
              <a:t> “Additional Links”</a:t>
            </a:r>
          </a:p>
          <a:p>
            <a:pPr marL="90488" indent="-90488" algn="l" eaLnBrk="0" hangingPunct="0">
              <a:spcBef>
                <a:spcPct val="30000"/>
              </a:spcBef>
              <a:buClr>
                <a:schemeClr val="accent6"/>
              </a:buClr>
              <a:buFont typeface="Arial" pitchFamily="34" charset="0"/>
              <a:buChar char="•"/>
              <a:defRPr/>
            </a:pPr>
            <a:r>
              <a:rPr lang="en-US" kern="0" dirty="0" smtClean="0">
                <a:latin typeface="宋体" pitchFamily="2" charset="-122"/>
                <a:ea typeface="宋体" pitchFamily="2" charset="-122"/>
              </a:rPr>
              <a:t> T</a:t>
            </a:r>
            <a:r>
              <a:rPr lang="en-US" altLang="zh-CN" kern="0" dirty="0" smtClean="0">
                <a:latin typeface="宋体" pitchFamily="2" charset="-122"/>
                <a:ea typeface="宋体" pitchFamily="2" charset="-122"/>
              </a:rPr>
              <a:t>OC</a:t>
            </a: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提醒注册</a:t>
            </a:r>
            <a:endParaRPr lang="en-US" kern="0" dirty="0" smtClean="0">
              <a:latin typeface="宋体" pitchFamily="2" charset="-122"/>
              <a:ea typeface="宋体" pitchFamily="2" charset="-122"/>
            </a:endParaRPr>
          </a:p>
          <a:p>
            <a:pPr marL="90488" indent="-90488" algn="l">
              <a:spcBef>
                <a:spcPct val="30000"/>
              </a:spcBef>
              <a:buClr>
                <a:schemeClr val="accent6"/>
              </a:buClr>
              <a:buFont typeface="Arial" pitchFamily="34" charset="0"/>
              <a:buChar char="•"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 投稿</a:t>
            </a:r>
            <a:endParaRPr lang="en-US" kern="0" dirty="0" smtClean="0">
              <a:latin typeface="宋体" pitchFamily="2" charset="-122"/>
              <a:ea typeface="宋体" pitchFamily="2" charset="-122"/>
            </a:endParaRPr>
          </a:p>
          <a:p>
            <a:pPr marL="90488" indent="-90488" algn="l">
              <a:spcBef>
                <a:spcPct val="30000"/>
              </a:spcBef>
              <a:buClr>
                <a:schemeClr val="accent6"/>
              </a:buClr>
              <a:buFont typeface="Arial" pitchFamily="34" charset="0"/>
              <a:buChar char="•"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 编辑信息</a:t>
            </a:r>
            <a:endParaRPr lang="en-US" kern="0" dirty="0" smtClean="0">
              <a:latin typeface="宋体" pitchFamily="2" charset="-122"/>
              <a:ea typeface="宋体" pitchFamily="2" charset="-122"/>
            </a:endParaRPr>
          </a:p>
          <a:p>
            <a:pPr marL="90488" lvl="1" indent="-90488" algn="l">
              <a:spcBef>
                <a:spcPct val="30000"/>
              </a:spcBef>
              <a:buClr>
                <a:schemeClr val="accent6"/>
              </a:buClr>
              <a:buFont typeface="Arial" pitchFamily="34" charset="0"/>
              <a:buChar char="•"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 更多信息</a:t>
            </a:r>
            <a:endParaRPr lang="en-US" kern="0" dirty="0" smtClean="0">
              <a:latin typeface="宋体" pitchFamily="2" charset="-122"/>
              <a:ea typeface="宋体" pitchFamily="2" charset="-122"/>
            </a:endParaRPr>
          </a:p>
          <a:p>
            <a:pPr marL="90488" indent="-90488" algn="l" eaLnBrk="0" hangingPunct="0">
              <a:spcBef>
                <a:spcPct val="30000"/>
              </a:spcBef>
              <a:buClr>
                <a:schemeClr val="accent6"/>
              </a:buClr>
              <a:defRPr/>
            </a:pPr>
            <a:endParaRPr lang="en-US" kern="0" dirty="0" smtClean="0">
              <a:latin typeface="宋体" pitchFamily="2" charset="-122"/>
              <a:ea typeface="宋体" pitchFamily="2" charset="-122"/>
            </a:endParaRPr>
          </a:p>
          <a:p>
            <a:pPr algn="l">
              <a:spcBef>
                <a:spcPct val="30000"/>
              </a:spcBef>
              <a:defRPr/>
            </a:pPr>
            <a:r>
              <a:rPr lang="en-US" kern="0" dirty="0" smtClean="0">
                <a:latin typeface="宋体" pitchFamily="2" charset="-122"/>
                <a:ea typeface="宋体" pitchFamily="2" charset="-122"/>
              </a:rPr>
              <a:t>3.</a:t>
            </a: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主题</a:t>
            </a:r>
            <a:r>
              <a:rPr lang="en-US" kern="0" dirty="0" smtClean="0">
                <a:latin typeface="宋体" pitchFamily="2" charset="-122"/>
                <a:ea typeface="宋体" pitchFamily="2" charset="-122"/>
              </a:rPr>
              <a:t>/</a:t>
            </a: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关键词</a:t>
            </a:r>
            <a:r>
              <a:rPr lang="en-US" kern="0" dirty="0" smtClean="0">
                <a:latin typeface="宋体" pitchFamily="2" charset="-122"/>
                <a:ea typeface="宋体" pitchFamily="2" charset="-122"/>
              </a:rPr>
              <a:t/>
            </a:r>
            <a:br>
              <a:rPr lang="en-US" kern="0" dirty="0" smtClean="0">
                <a:latin typeface="宋体" pitchFamily="2" charset="-122"/>
                <a:ea typeface="宋体" pitchFamily="2" charset="-122"/>
              </a:rPr>
            </a:b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这些链接指向一个相关主题的搜索结果列表，列表中关键词无链接</a:t>
            </a:r>
            <a:endParaRPr lang="en-US" kern="0" dirty="0" smtClean="0">
              <a:latin typeface="宋体" pitchFamily="2" charset="-122"/>
              <a:ea typeface="宋体" pitchFamily="2" charset="-122"/>
            </a:endParaRPr>
          </a:p>
          <a:p>
            <a:pPr algn="l">
              <a:spcBef>
                <a:spcPct val="30000"/>
              </a:spcBef>
              <a:defRPr/>
            </a:pPr>
            <a:endParaRPr lang="en-US" kern="0" dirty="0" smtClean="0">
              <a:latin typeface="宋体" pitchFamily="2" charset="-122"/>
              <a:ea typeface="宋体" pitchFamily="2" charset="-122"/>
            </a:endParaRPr>
          </a:p>
          <a:p>
            <a:pPr algn="l">
              <a:spcBef>
                <a:spcPct val="30000"/>
              </a:spcBef>
              <a:defRPr/>
            </a:pPr>
            <a:r>
              <a:rPr lang="en-US" kern="0" dirty="0" smtClean="0">
                <a:latin typeface="宋体" pitchFamily="2" charset="-122"/>
                <a:ea typeface="宋体" pitchFamily="2" charset="-122"/>
              </a:rPr>
              <a:t>4. </a:t>
            </a: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在页面右侧您可以看到作者信息和所属单位或机构信息</a:t>
            </a:r>
            <a:endParaRPr lang="en-US" kern="0" dirty="0">
              <a:solidFill>
                <a:schemeClr val="accent6"/>
              </a:solidFill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2880" y="1600200"/>
            <a:ext cx="5428301" cy="4129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feld 9"/>
          <p:cNvSpPr txBox="1"/>
          <p:nvPr/>
        </p:nvSpPr>
        <p:spPr>
          <a:xfrm>
            <a:off x="0" y="2441448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(1)</a:t>
            </a:r>
            <a:endParaRPr lang="de-DE" dirty="0"/>
          </a:p>
        </p:txBody>
      </p:sp>
      <p:sp>
        <p:nvSpPr>
          <p:cNvPr id="7" name="Textfeld 10"/>
          <p:cNvSpPr txBox="1"/>
          <p:nvPr/>
        </p:nvSpPr>
        <p:spPr>
          <a:xfrm>
            <a:off x="0" y="5148072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(2)</a:t>
            </a:r>
            <a:endParaRPr lang="de-DE" dirty="0"/>
          </a:p>
        </p:txBody>
      </p:sp>
      <p:sp>
        <p:nvSpPr>
          <p:cNvPr id="8" name="Textfeld 12"/>
          <p:cNvSpPr txBox="1"/>
          <p:nvPr/>
        </p:nvSpPr>
        <p:spPr>
          <a:xfrm>
            <a:off x="2779776" y="2990088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(3)</a:t>
            </a:r>
            <a:endParaRPr lang="de-DE" dirty="0"/>
          </a:p>
        </p:txBody>
      </p:sp>
      <p:sp>
        <p:nvSpPr>
          <p:cNvPr id="9" name="Textfeld 14"/>
          <p:cNvSpPr txBox="1"/>
          <p:nvPr/>
        </p:nvSpPr>
        <p:spPr>
          <a:xfrm>
            <a:off x="4645152" y="2478024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(4)</a:t>
            </a:r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596900" y="1119188"/>
            <a:ext cx="7861300" cy="27463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0" i="0" u="none" strike="noStrike" kern="0" cap="none" spc="1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Cambria"/>
              </a:rPr>
              <a:t>图书</a:t>
            </a:r>
            <a:endParaRPr kumimoji="0" lang="de-DE" sz="2100" b="0" i="0" u="none" strike="noStrike" kern="0" cap="none" spc="1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Cambria"/>
            </a:endParaRPr>
          </a:p>
        </p:txBody>
      </p:sp>
      <p:sp>
        <p:nvSpPr>
          <p:cNvPr id="3" name="Inhaltsplatzhalter 2"/>
          <p:cNvSpPr txBox="1">
            <a:spLocks/>
          </p:cNvSpPr>
          <p:nvPr/>
        </p:nvSpPr>
        <p:spPr>
          <a:xfrm>
            <a:off x="609600" y="1679575"/>
            <a:ext cx="7848600" cy="2265236"/>
          </a:xfrm>
          <a:prstGeom prst="rect">
            <a:avLst/>
          </a:prstGeom>
        </p:spPr>
        <p:txBody>
          <a:bodyPr/>
          <a:lstStyle/>
          <a:p>
            <a:pPr marL="285750" marR="0" lvl="0" indent="-285750" algn="l" defTabSz="914400" rtl="0" eaLnBrk="0" fontAlgn="base" latinLnBrk="0" hangingPunct="0">
              <a:lnSpc>
                <a:spcPct val="120000"/>
              </a:lnSpc>
              <a:spcBef>
                <a:spcPct val="40000"/>
              </a:spcBef>
              <a:spcAft>
                <a:spcPct val="0"/>
              </a:spcAft>
              <a:buClr>
                <a:schemeClr val="accent2"/>
              </a:buClr>
              <a:buSzPct val="130000"/>
              <a:buFont typeface="Arial" pitchFamily="34" charset="0"/>
              <a:buChar char="•"/>
              <a:tabLst/>
              <a:defRPr/>
            </a:pPr>
            <a:r>
              <a:rPr kumimoji="0" lang="zh-CN" alt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ヒラギノ角ゴ Pro W3" pitchFamily="-65" charset="-128"/>
              </a:rPr>
              <a:t>功能概述</a:t>
            </a:r>
            <a:endParaRPr kumimoji="0" lang="en-US" altLang="zh-CN" sz="1600" b="0" i="0" u="none" strike="noStrike" kern="0" cap="none" spc="0" normalizeH="0" baseline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ヒラギノ角ゴ Pro W3" pitchFamily="-65" charset="-128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20000"/>
              </a:lnSpc>
              <a:spcBef>
                <a:spcPct val="40000"/>
              </a:spcBef>
              <a:spcAft>
                <a:spcPct val="0"/>
              </a:spcAft>
              <a:buClr>
                <a:schemeClr val="accent2"/>
              </a:buClr>
              <a:buSzPct val="130000"/>
              <a:buFont typeface="Arial" pitchFamily="34" charset="0"/>
              <a:buChar char="•"/>
              <a:tabLst/>
              <a:defRPr/>
            </a:pPr>
            <a:r>
              <a:rPr kumimoji="0" lang="zh-CN" alt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ヒラギノ角ゴ Pro W3" pitchFamily="-65" charset="-128"/>
              </a:rPr>
              <a:t>在本书内搜索</a:t>
            </a:r>
            <a:endParaRPr kumimoji="0" lang="en-US" sz="1600" b="0" i="0" u="none" strike="noStrike" kern="0" cap="none" spc="0" normalizeH="0" baseline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ヒラギノ角ゴ Pro W3" pitchFamily="-65" charset="-128"/>
            </a:endParaRPr>
          </a:p>
          <a:p>
            <a:pPr marL="285750" lvl="0" indent="-285750" algn="l">
              <a:lnSpc>
                <a:spcPct val="120000"/>
              </a:lnSpc>
              <a:spcBef>
                <a:spcPct val="40000"/>
              </a:spcBef>
              <a:buClr>
                <a:schemeClr val="accent2"/>
              </a:buClr>
              <a:buSzPct val="130000"/>
              <a:buFont typeface="Arial" pitchFamily="34" charset="0"/>
              <a:buChar char="•"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  <a:cs typeface="ヒラギノ角ゴ Pro W3" pitchFamily="-65" charset="-128"/>
              </a:rPr>
              <a:t>在本书内浏览</a:t>
            </a:r>
            <a:endParaRPr lang="en-US" kern="0" dirty="0" smtClean="0">
              <a:latin typeface="宋体" pitchFamily="2" charset="-122"/>
              <a:ea typeface="宋体" pitchFamily="2" charset="-122"/>
              <a:cs typeface="ヒラギノ角ゴ Pro W3" pitchFamily="-65" charset="-128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20000"/>
              </a:lnSpc>
              <a:spcBef>
                <a:spcPct val="40000"/>
              </a:spcBef>
              <a:spcAft>
                <a:spcPct val="0"/>
              </a:spcAft>
              <a:buClr>
                <a:schemeClr val="accent2"/>
              </a:buClr>
              <a:buSzPct val="130000"/>
              <a:buFont typeface="Arial" pitchFamily="34" charset="0"/>
              <a:buChar char="•"/>
              <a:tabLst/>
              <a:defRPr/>
            </a:pPr>
            <a:r>
              <a:rPr kumimoji="0" lang="zh-CN" alt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ヒラギノ角ゴ Pro W3" pitchFamily="-65" charset="-128"/>
              </a:rPr>
              <a:t>无权限浏览本书</a:t>
            </a:r>
            <a:endParaRPr kumimoji="0" lang="en-US" altLang="zh-CN" sz="1600" b="0" i="0" u="none" strike="noStrike" kern="0" cap="none" spc="0" normalizeH="0" baseline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ヒラギノ角ゴ Pro W3" pitchFamily="-65" charset="-128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20000"/>
              </a:lnSpc>
              <a:spcBef>
                <a:spcPct val="40000"/>
              </a:spcBef>
              <a:spcAft>
                <a:spcPct val="0"/>
              </a:spcAft>
              <a:buClr>
                <a:schemeClr val="accent2"/>
              </a:buClr>
              <a:buSzPct val="130000"/>
              <a:buFont typeface="Arial" pitchFamily="34" charset="0"/>
              <a:buChar char="•"/>
              <a:tabLst/>
              <a:defRPr/>
            </a:pPr>
            <a:r>
              <a:rPr kumimoji="0" lang="zh-CN" alt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ヒラギノ角ゴ Pro W3" pitchFamily="-65" charset="-128"/>
              </a:rPr>
              <a:t>关于本书</a:t>
            </a:r>
            <a:endParaRPr kumimoji="0" lang="en-US" sz="1600" b="0" i="0" u="none" strike="noStrike" kern="0" cap="none" spc="0" normalizeH="0" baseline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ヒラギノ角ゴ Pro W3" pitchFamily="-65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1556792"/>
            <a:ext cx="5400600" cy="37174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596900" y="1119188"/>
            <a:ext cx="7861300" cy="27463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0" i="0" u="none" strike="noStrike" kern="0" cap="none" spc="1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Cambria"/>
              </a:rPr>
              <a:t>图书主页</a:t>
            </a:r>
            <a:endParaRPr kumimoji="0" lang="de-DE" sz="2100" b="0" i="0" u="none" strike="noStrike" kern="0" cap="none" spc="1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Cambria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6372200" y="1700808"/>
            <a:ext cx="2664295" cy="3053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l" eaLnBrk="0" hangingPunct="0">
              <a:spcBef>
                <a:spcPct val="30000"/>
              </a:spcBef>
              <a:buClr>
                <a:schemeClr val="accent6"/>
              </a:buClr>
              <a:defRPr/>
            </a:pPr>
            <a:r>
              <a:rPr lang="zh-CN" altLang="en-US" b="1" kern="0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  <a:t>功能概述</a:t>
            </a:r>
            <a:r>
              <a:rPr lang="en-US" b="1" kern="0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  <a:t/>
            </a:r>
            <a:br>
              <a:rPr lang="en-US" b="1" kern="0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</a:br>
            <a:endParaRPr lang="en-US" b="1" kern="0" dirty="0" smtClean="0">
              <a:solidFill>
                <a:schemeClr val="accent6"/>
              </a:solidFill>
              <a:latin typeface="宋体" pitchFamily="2" charset="-122"/>
              <a:ea typeface="宋体" pitchFamily="2" charset="-122"/>
            </a:endParaRPr>
          </a:p>
          <a:p>
            <a:pPr marL="342900" indent="-342900" algn="l" eaLnBrk="0" hangingPunct="0">
              <a:spcBef>
                <a:spcPct val="30000"/>
              </a:spcBef>
              <a:buClr>
                <a:srgbClr val="031D45"/>
              </a:buClr>
              <a:buFont typeface="+mj-lt"/>
              <a:buAutoNum type="arabicPeriod"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在本书内搜索</a:t>
            </a:r>
            <a:endParaRPr lang="en-US" altLang="zh-CN" kern="0" dirty="0" smtClean="0">
              <a:latin typeface="宋体" pitchFamily="2" charset="-122"/>
              <a:ea typeface="宋体" pitchFamily="2" charset="-122"/>
            </a:endParaRPr>
          </a:p>
          <a:p>
            <a:pPr marL="342900" indent="-342900" algn="l" eaLnBrk="0" hangingPunct="0">
              <a:spcBef>
                <a:spcPct val="30000"/>
              </a:spcBef>
              <a:buClr>
                <a:srgbClr val="031D45"/>
              </a:buClr>
              <a:buFont typeface="+mj-lt"/>
              <a:buAutoNum type="arabicPeriod"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出版年限</a:t>
            </a:r>
            <a:r>
              <a:rPr lang="en-US" kern="0" dirty="0" smtClean="0">
                <a:latin typeface="宋体" pitchFamily="2" charset="-122"/>
                <a:ea typeface="宋体" pitchFamily="2" charset="-122"/>
              </a:rPr>
              <a:t> </a:t>
            </a:r>
            <a:endParaRPr lang="en-US" kern="0" dirty="0" smtClean="0">
              <a:solidFill>
                <a:schemeClr val="tx2">
                  <a:lumMod val="50000"/>
                  <a:lumOff val="50000"/>
                </a:schemeClr>
              </a:solidFill>
              <a:latin typeface="宋体" pitchFamily="2" charset="-122"/>
              <a:ea typeface="宋体" pitchFamily="2" charset="-122"/>
            </a:endParaRPr>
          </a:p>
          <a:p>
            <a:pPr marL="342900" indent="-342900" algn="l" eaLnBrk="0" hangingPunct="0">
              <a:spcBef>
                <a:spcPct val="30000"/>
              </a:spcBef>
              <a:buClr>
                <a:srgbClr val="031D45"/>
              </a:buClr>
              <a:buFont typeface="+mj-lt"/>
              <a:buAutoNum type="arabicPeriod"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图书标题</a:t>
            </a:r>
            <a:endParaRPr lang="en-US" kern="0" dirty="0" smtClean="0">
              <a:solidFill>
                <a:schemeClr val="tx2">
                  <a:lumMod val="50000"/>
                  <a:lumOff val="50000"/>
                </a:schemeClr>
              </a:solidFill>
              <a:latin typeface="宋体" pitchFamily="2" charset="-122"/>
              <a:ea typeface="宋体" pitchFamily="2" charset="-122"/>
            </a:endParaRPr>
          </a:p>
          <a:p>
            <a:pPr marL="342900" indent="-342900" algn="l" eaLnBrk="0" hangingPunct="0">
              <a:spcBef>
                <a:spcPct val="30000"/>
              </a:spcBef>
              <a:buClr>
                <a:srgbClr val="031D45"/>
              </a:buClr>
              <a:buFont typeface="+mj-lt"/>
              <a:buAutoNum type="arabicPeriod"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图书子标题</a:t>
            </a:r>
            <a:endParaRPr lang="en-US" kern="0" dirty="0" smtClean="0">
              <a:solidFill>
                <a:schemeClr val="tx2">
                  <a:lumMod val="50000"/>
                  <a:lumOff val="50000"/>
                </a:schemeClr>
              </a:solidFill>
              <a:latin typeface="宋体" pitchFamily="2" charset="-122"/>
              <a:ea typeface="宋体" pitchFamily="2" charset="-122"/>
            </a:endParaRPr>
          </a:p>
          <a:p>
            <a:pPr marL="342900" indent="-342900" algn="l" eaLnBrk="0" hangingPunct="0">
              <a:spcBef>
                <a:spcPct val="30000"/>
              </a:spcBef>
              <a:buClr>
                <a:srgbClr val="031D45"/>
              </a:buClr>
              <a:buFont typeface="+mj-lt"/>
              <a:buAutoNum type="arabicPeriod"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作者</a:t>
            </a:r>
            <a:endParaRPr lang="en-US" kern="0" dirty="0" smtClean="0">
              <a:solidFill>
                <a:schemeClr val="tx2">
                  <a:lumMod val="50000"/>
                  <a:lumOff val="50000"/>
                </a:schemeClr>
              </a:solidFill>
              <a:latin typeface="宋体" pitchFamily="2" charset="-122"/>
              <a:ea typeface="宋体" pitchFamily="2" charset="-122"/>
            </a:endParaRPr>
          </a:p>
          <a:p>
            <a:pPr marL="342900" indent="-342900" algn="l" eaLnBrk="0" hangingPunct="0">
              <a:spcBef>
                <a:spcPct val="30000"/>
              </a:spcBef>
              <a:buClr>
                <a:srgbClr val="031D45"/>
              </a:buClr>
              <a:buFont typeface="+mj-lt"/>
              <a:buAutoNum type="arabicPeriod"/>
              <a:defRPr/>
            </a:pPr>
            <a:r>
              <a:rPr lang="en-US" kern="0" dirty="0" smtClean="0">
                <a:latin typeface="宋体" pitchFamily="2" charset="-122"/>
                <a:ea typeface="宋体" pitchFamily="2" charset="-122"/>
              </a:rPr>
              <a:t>ISBN </a:t>
            </a:r>
            <a:endParaRPr lang="en-US" kern="0" dirty="0" smtClean="0">
              <a:solidFill>
                <a:schemeClr val="tx2">
                  <a:lumMod val="50000"/>
                  <a:lumOff val="50000"/>
                </a:schemeClr>
              </a:solidFill>
              <a:latin typeface="宋体" pitchFamily="2" charset="-122"/>
              <a:ea typeface="宋体" pitchFamily="2" charset="-122"/>
            </a:endParaRPr>
          </a:p>
          <a:p>
            <a:pPr marL="342900" indent="-342900" algn="l" eaLnBrk="0" hangingPunct="0">
              <a:spcBef>
                <a:spcPct val="30000"/>
              </a:spcBef>
              <a:buClr>
                <a:srgbClr val="031D45"/>
              </a:buClr>
              <a:buFont typeface="+mj-lt"/>
              <a:buAutoNum type="arabicPeriod"/>
              <a:defRPr/>
            </a:pPr>
            <a:r>
              <a:rPr lang="zh-CN" altLang="en-US" kern="0" dirty="0" smtClean="0">
                <a:solidFill>
                  <a:schemeClr val="accent4"/>
                </a:solidFill>
                <a:latin typeface="宋体" pitchFamily="2" charset="-122"/>
                <a:ea typeface="宋体" pitchFamily="2" charset="-122"/>
              </a:rPr>
              <a:t>图书章节列表</a:t>
            </a:r>
            <a:r>
              <a:rPr lang="en-US" kern="0" dirty="0" smtClean="0">
                <a:solidFill>
                  <a:schemeClr val="accent4"/>
                </a:solidFill>
                <a:latin typeface="宋体" pitchFamily="2" charset="-122"/>
                <a:ea typeface="宋体" pitchFamily="2" charset="-122"/>
              </a:rPr>
              <a:t> </a:t>
            </a:r>
            <a:endParaRPr lang="en-US" kern="0" dirty="0" smtClean="0">
              <a:latin typeface="宋体" pitchFamily="2" charset="-122"/>
              <a:ea typeface="宋体" pitchFamily="2" charset="-122"/>
            </a:endParaRPr>
          </a:p>
          <a:p>
            <a:pPr marL="342900" indent="-342900" algn="l">
              <a:spcBef>
                <a:spcPct val="30000"/>
              </a:spcBef>
              <a:buClr>
                <a:srgbClr val="031D45"/>
              </a:buClr>
              <a:buFont typeface="+mj-lt"/>
              <a:buAutoNum type="arabicPeriod"/>
              <a:defRPr/>
            </a:pPr>
            <a:r>
              <a:rPr lang="zh-CN" altLang="en-US" kern="0" dirty="0" smtClean="0">
                <a:solidFill>
                  <a:schemeClr val="accent4"/>
                </a:solidFill>
                <a:latin typeface="宋体" pitchFamily="2" charset="-122"/>
                <a:ea typeface="宋体" pitchFamily="2" charset="-122"/>
              </a:rPr>
              <a:t>关于本书</a:t>
            </a:r>
            <a:endParaRPr lang="en-US" altLang="en-US" kern="0" dirty="0" smtClean="0">
              <a:solidFill>
                <a:schemeClr val="accent4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5" name="Textfeld 6"/>
          <p:cNvSpPr txBox="1"/>
          <p:nvPr/>
        </p:nvSpPr>
        <p:spPr>
          <a:xfrm>
            <a:off x="3559598" y="1628800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accent4"/>
                </a:solidFill>
              </a:rPr>
              <a:t>(1)</a:t>
            </a:r>
            <a:endParaRPr lang="de-DE" dirty="0">
              <a:solidFill>
                <a:schemeClr val="accent4"/>
              </a:solidFill>
            </a:endParaRPr>
          </a:p>
        </p:txBody>
      </p:sp>
      <p:sp>
        <p:nvSpPr>
          <p:cNvPr id="6" name="Textfeld 7"/>
          <p:cNvSpPr txBox="1"/>
          <p:nvPr/>
        </p:nvSpPr>
        <p:spPr>
          <a:xfrm>
            <a:off x="899592" y="1916832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accent4"/>
                </a:solidFill>
              </a:rPr>
              <a:t>(2)</a:t>
            </a:r>
            <a:endParaRPr lang="de-DE" dirty="0">
              <a:solidFill>
                <a:schemeClr val="accent4"/>
              </a:solidFill>
            </a:endParaRPr>
          </a:p>
        </p:txBody>
      </p:sp>
      <p:sp>
        <p:nvSpPr>
          <p:cNvPr id="7" name="Textfeld 8"/>
          <p:cNvSpPr txBox="1"/>
          <p:nvPr/>
        </p:nvSpPr>
        <p:spPr>
          <a:xfrm>
            <a:off x="3131840" y="2060848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accent4"/>
                </a:solidFill>
              </a:rPr>
              <a:t>(3)</a:t>
            </a:r>
            <a:endParaRPr lang="de-DE" dirty="0">
              <a:solidFill>
                <a:schemeClr val="accent4"/>
              </a:solidFill>
            </a:endParaRPr>
          </a:p>
        </p:txBody>
      </p:sp>
      <p:sp>
        <p:nvSpPr>
          <p:cNvPr id="8" name="Textfeld 9"/>
          <p:cNvSpPr txBox="1"/>
          <p:nvPr/>
        </p:nvSpPr>
        <p:spPr>
          <a:xfrm>
            <a:off x="3487590" y="2276872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accent4"/>
                </a:solidFill>
              </a:rPr>
              <a:t>(4)</a:t>
            </a:r>
            <a:endParaRPr lang="de-DE" dirty="0">
              <a:solidFill>
                <a:schemeClr val="accent4"/>
              </a:solidFill>
            </a:endParaRPr>
          </a:p>
        </p:txBody>
      </p:sp>
      <p:sp>
        <p:nvSpPr>
          <p:cNvPr id="9" name="Textfeld 10"/>
          <p:cNvSpPr txBox="1"/>
          <p:nvPr/>
        </p:nvSpPr>
        <p:spPr>
          <a:xfrm>
            <a:off x="1831406" y="2492896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accent4"/>
                </a:solidFill>
              </a:rPr>
              <a:t>(5)</a:t>
            </a:r>
            <a:endParaRPr lang="de-DE" dirty="0">
              <a:solidFill>
                <a:schemeClr val="accent4"/>
              </a:solidFill>
            </a:endParaRPr>
          </a:p>
        </p:txBody>
      </p:sp>
      <p:sp>
        <p:nvSpPr>
          <p:cNvPr id="10" name="Textfeld 11"/>
          <p:cNvSpPr txBox="1"/>
          <p:nvPr/>
        </p:nvSpPr>
        <p:spPr>
          <a:xfrm>
            <a:off x="2699792" y="2658398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accent4"/>
                </a:solidFill>
              </a:rPr>
              <a:t>(6)</a:t>
            </a:r>
            <a:endParaRPr lang="de-DE" dirty="0">
              <a:solidFill>
                <a:schemeClr val="accent4"/>
              </a:solidFill>
            </a:endParaRPr>
          </a:p>
        </p:txBody>
      </p:sp>
      <p:sp>
        <p:nvSpPr>
          <p:cNvPr id="11" name="Textfeld 12"/>
          <p:cNvSpPr txBox="1"/>
          <p:nvPr/>
        </p:nvSpPr>
        <p:spPr>
          <a:xfrm>
            <a:off x="2695502" y="3501008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accent4"/>
                </a:solidFill>
              </a:rPr>
              <a:t>(7)</a:t>
            </a:r>
            <a:endParaRPr lang="de-DE" dirty="0">
              <a:solidFill>
                <a:schemeClr val="accent4"/>
              </a:solidFill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0123" y="5239353"/>
            <a:ext cx="5400029" cy="11731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Textfeld 14"/>
          <p:cNvSpPr txBox="1"/>
          <p:nvPr/>
        </p:nvSpPr>
        <p:spPr>
          <a:xfrm>
            <a:off x="1399358" y="6021288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accent4"/>
                </a:solidFill>
              </a:rPr>
              <a:t>(8)</a:t>
            </a:r>
            <a:endParaRPr lang="de-DE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更多新功能：</a:t>
            </a:r>
            <a:endParaRPr lang="en-US" dirty="0"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4" name="Picture 3" descr="Screen Shot 2012-03-06 at 18.20.42.pn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755576" y="1844824"/>
            <a:ext cx="2120012" cy="1917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Screen Shot 2012-03-06 at 18.24.22.pn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539552" y="4077072"/>
            <a:ext cx="2859866" cy="26096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Down Arrow 5"/>
          <p:cNvSpPr/>
          <p:nvPr/>
        </p:nvSpPr>
        <p:spPr>
          <a:xfrm>
            <a:off x="1979712" y="3645024"/>
            <a:ext cx="685800" cy="3048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68096" y="1490472"/>
            <a:ext cx="20313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直接链接到</a:t>
            </a:r>
            <a:r>
              <a:rPr lang="en-US" altLang="zh-CN" dirty="0" smtClean="0">
                <a:latin typeface="宋体" pitchFamily="2" charset="-122"/>
                <a:ea typeface="宋体" pitchFamily="2" charset="-122"/>
              </a:rPr>
              <a:t>HTML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部分</a:t>
            </a:r>
            <a:endParaRPr lang="en-US" dirty="0">
              <a:latin typeface="宋体" pitchFamily="2" charset="-122"/>
              <a:ea typeface="宋体" pitchFamily="2" charset="-122"/>
              <a:cs typeface="Calibri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screen"/>
          <a:srcRect t="9808" r="31399" b="2675"/>
          <a:stretch>
            <a:fillRect/>
          </a:stretch>
        </p:blipFill>
        <p:spPr bwMode="auto">
          <a:xfrm>
            <a:off x="3923928" y="2177819"/>
            <a:ext cx="5220072" cy="39874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9" name="Group 5"/>
          <p:cNvGrpSpPr/>
          <p:nvPr/>
        </p:nvGrpSpPr>
        <p:grpSpPr>
          <a:xfrm>
            <a:off x="5605585" y="908720"/>
            <a:ext cx="3538415" cy="5949280"/>
            <a:chOff x="320634" y="332509"/>
            <a:chExt cx="2941457" cy="4945590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5" cstate="screen"/>
            <a:srcRect r="47061"/>
            <a:stretch>
              <a:fillRect/>
            </a:stretch>
          </p:blipFill>
          <p:spPr bwMode="auto">
            <a:xfrm>
              <a:off x="332509" y="332509"/>
              <a:ext cx="2929582" cy="336319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6" cstate="screen"/>
            <a:srcRect l="5195" t="9466" r="47148" b="42750"/>
            <a:stretch>
              <a:fillRect/>
            </a:stretch>
          </p:blipFill>
          <p:spPr bwMode="auto">
            <a:xfrm>
              <a:off x="320634" y="3512127"/>
              <a:ext cx="2941457" cy="176597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12" name="TextBox 11"/>
          <p:cNvSpPr txBox="1"/>
          <p:nvPr/>
        </p:nvSpPr>
        <p:spPr>
          <a:xfrm>
            <a:off x="4103083" y="1700808"/>
            <a:ext cx="15408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宋体" pitchFamily="2" charset="-122"/>
                <a:ea typeface="宋体" pitchFamily="2" charset="-122"/>
                <a:cs typeface="Calibri" pitchFamily="34" charset="0"/>
              </a:rPr>
              <a:t>改进后的</a:t>
            </a:r>
            <a:r>
              <a:rPr lang="en-US" dirty="0" smtClean="0">
                <a:latin typeface="宋体" pitchFamily="2" charset="-122"/>
                <a:ea typeface="宋体" pitchFamily="2" charset="-122"/>
                <a:cs typeface="Calibri" pitchFamily="34" charset="0"/>
              </a:rPr>
              <a:t> HTML</a:t>
            </a:r>
            <a:endParaRPr lang="en-US" dirty="0">
              <a:latin typeface="宋体" pitchFamily="2" charset="-122"/>
              <a:ea typeface="宋体" pitchFamily="2" charset="-122"/>
              <a:cs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12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596900" y="1119188"/>
            <a:ext cx="7861300" cy="27463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100" kern="0" spc="10" dirty="0" smtClean="0">
                <a:latin typeface="宋体" pitchFamily="2" charset="-122"/>
                <a:ea typeface="宋体" pitchFamily="2" charset="-122"/>
                <a:cs typeface="Cambria"/>
              </a:rPr>
              <a:t>图书主页</a:t>
            </a:r>
            <a:endParaRPr kumimoji="0" lang="de-DE" sz="2100" b="0" i="0" u="none" strike="noStrike" kern="0" cap="none" spc="1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Cambria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1" y="1628800"/>
            <a:ext cx="5400600" cy="37174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6372200" y="1628801"/>
            <a:ext cx="2543201" cy="3397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l" eaLnBrk="0" hangingPunct="0">
              <a:spcBef>
                <a:spcPct val="30000"/>
              </a:spcBef>
              <a:defRPr/>
            </a:pPr>
            <a:r>
              <a:rPr lang="zh-CN" altLang="en-US" b="1" kern="0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  <a:t>在本书内搜索</a:t>
            </a:r>
            <a:endParaRPr lang="en-US" altLang="zh-CN" b="1" kern="0" dirty="0" smtClean="0">
              <a:solidFill>
                <a:schemeClr val="accent6"/>
              </a:solidFill>
              <a:latin typeface="宋体" pitchFamily="2" charset="-122"/>
              <a:ea typeface="宋体" pitchFamily="2" charset="-122"/>
            </a:endParaRPr>
          </a:p>
          <a:p>
            <a:pPr algn="l" eaLnBrk="0" hangingPunct="0">
              <a:spcBef>
                <a:spcPct val="30000"/>
              </a:spcBef>
              <a:defRPr/>
            </a:pPr>
            <a:endParaRPr lang="en-US" b="1" kern="0" dirty="0" smtClean="0">
              <a:solidFill>
                <a:schemeClr val="accent6"/>
              </a:solidFill>
              <a:latin typeface="宋体" pitchFamily="2" charset="-122"/>
              <a:ea typeface="宋体" pitchFamily="2" charset="-122"/>
            </a:endParaRPr>
          </a:p>
          <a:p>
            <a:pPr algn="l">
              <a:spcBef>
                <a:spcPct val="30000"/>
              </a:spcBef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如果您需要搜索特定的关键词，你可以使用页面上方的“在本书内搜索”</a:t>
            </a:r>
            <a:r>
              <a:rPr lang="en-US" altLang="en-US" kern="0" dirty="0" smtClean="0">
                <a:latin typeface="宋体" pitchFamily="2" charset="-122"/>
                <a:ea typeface="宋体" pitchFamily="2" charset="-122"/>
              </a:rPr>
              <a:t> </a:t>
            </a: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（</a:t>
            </a:r>
            <a:r>
              <a:rPr lang="en-US" altLang="en-US" kern="0" dirty="0" smtClean="0">
                <a:latin typeface="宋体" pitchFamily="2" charset="-122"/>
                <a:ea typeface="宋体" pitchFamily="2" charset="-122"/>
              </a:rPr>
              <a:t>search within this book</a:t>
            </a: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）</a:t>
            </a:r>
            <a:endParaRPr lang="en-US" altLang="en-US" kern="0" dirty="0" smtClean="0">
              <a:latin typeface="宋体" pitchFamily="2" charset="-122"/>
              <a:ea typeface="宋体" pitchFamily="2" charset="-122"/>
            </a:endParaRPr>
          </a:p>
          <a:p>
            <a:pPr algn="l">
              <a:spcBef>
                <a:spcPct val="30000"/>
              </a:spcBef>
              <a:defRPr/>
            </a:pPr>
            <a:endParaRPr lang="en-US" altLang="en-US" kern="0" dirty="0" smtClean="0">
              <a:latin typeface="宋体" pitchFamily="2" charset="-122"/>
              <a:ea typeface="宋体" pitchFamily="2" charset="-122"/>
            </a:endParaRPr>
          </a:p>
          <a:p>
            <a:pPr algn="l">
              <a:spcBef>
                <a:spcPct val="30000"/>
              </a:spcBef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搜索结果将跳转到新的页面</a:t>
            </a:r>
            <a:endParaRPr lang="en-US" kern="0" dirty="0" smtClean="0"/>
          </a:p>
          <a:p>
            <a:pPr algn="l" eaLnBrk="0" hangingPunct="0">
              <a:spcBef>
                <a:spcPct val="30000"/>
              </a:spcBef>
              <a:defRPr/>
            </a:pPr>
            <a:r>
              <a:rPr lang="en-US" kern="0" dirty="0" smtClean="0">
                <a:latin typeface="+mn-lt"/>
                <a:cs typeface="+mn-cs"/>
              </a:rPr>
              <a:t/>
            </a:r>
            <a:br>
              <a:rPr lang="en-US" kern="0" dirty="0" smtClean="0">
                <a:latin typeface="+mn-lt"/>
                <a:cs typeface="+mn-cs"/>
              </a:rPr>
            </a:br>
            <a:endParaRPr lang="en-US" kern="0" dirty="0" smtClean="0">
              <a:latin typeface="+mn-lt"/>
              <a:cs typeface="+mn-cs"/>
            </a:endParaRPr>
          </a:p>
          <a:p>
            <a:pPr algn="l" eaLnBrk="0" hangingPunct="0">
              <a:spcBef>
                <a:spcPct val="30000"/>
              </a:spcBef>
              <a:defRPr/>
            </a:pPr>
            <a:r>
              <a:rPr lang="en-US" kern="0" dirty="0">
                <a:latin typeface="+mn-lt"/>
                <a:cs typeface="+mn-cs"/>
              </a:rPr>
              <a:t/>
            </a:r>
            <a:br>
              <a:rPr lang="en-US" kern="0" dirty="0">
                <a:latin typeface="+mn-lt"/>
                <a:cs typeface="+mn-cs"/>
              </a:rPr>
            </a:br>
            <a:endParaRPr lang="en-US" kern="0" dirty="0">
              <a:solidFill>
                <a:schemeClr val="accent6"/>
              </a:solidFill>
              <a:latin typeface="+mn-lt"/>
              <a:cs typeface="+mn-cs"/>
            </a:endParaRPr>
          </a:p>
        </p:txBody>
      </p:sp>
      <p:sp>
        <p:nvSpPr>
          <p:cNvPr id="5" name="Abgerundetes Rechteck 4"/>
          <p:cNvSpPr/>
          <p:nvPr/>
        </p:nvSpPr>
        <p:spPr bwMode="auto">
          <a:xfrm>
            <a:off x="4067944" y="1700808"/>
            <a:ext cx="1872208" cy="360040"/>
          </a:xfrm>
          <a:prstGeom prst="roundRect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596900" y="1119188"/>
            <a:ext cx="7861300" cy="27463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0" i="0" u="none" strike="noStrike" kern="0" cap="none" spc="1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Cambria"/>
              </a:rPr>
              <a:t>图书主页</a:t>
            </a:r>
            <a:endParaRPr kumimoji="0" lang="de-DE" sz="2100" b="0" i="0" u="none" strike="noStrike" kern="0" cap="none" spc="1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Cambria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1" y="1628800"/>
            <a:ext cx="5400600" cy="37174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6372200" y="1628800"/>
            <a:ext cx="2664296" cy="2905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l" eaLnBrk="0" hangingPunct="0">
              <a:spcBef>
                <a:spcPct val="30000"/>
              </a:spcBef>
              <a:defRPr/>
            </a:pPr>
            <a:r>
              <a:rPr lang="zh-CN" altLang="en-US" b="1" kern="0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  <a:t>在本书内浏览</a:t>
            </a:r>
            <a:endParaRPr lang="en-US" b="1" kern="0" dirty="0" smtClean="0">
              <a:solidFill>
                <a:schemeClr val="accent6"/>
              </a:solidFill>
              <a:latin typeface="宋体" pitchFamily="2" charset="-122"/>
              <a:ea typeface="宋体" pitchFamily="2" charset="-122"/>
            </a:endParaRPr>
          </a:p>
          <a:p>
            <a:pPr algn="l" eaLnBrk="0" hangingPunct="0">
              <a:spcBef>
                <a:spcPct val="30000"/>
              </a:spcBef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在本书内浏览章节，您会看到“内容列表” </a:t>
            </a:r>
            <a:r>
              <a:rPr lang="en-US" kern="0" dirty="0" smtClean="0">
                <a:latin typeface="宋体" pitchFamily="2" charset="-122"/>
                <a:ea typeface="宋体" pitchFamily="2" charset="-122"/>
              </a:rPr>
              <a:t/>
            </a:r>
            <a:br>
              <a:rPr lang="en-US" kern="0" dirty="0" smtClean="0">
                <a:latin typeface="宋体" pitchFamily="2" charset="-122"/>
                <a:ea typeface="宋体" pitchFamily="2" charset="-122"/>
              </a:rPr>
            </a:br>
            <a:endParaRPr lang="en-US" kern="0" dirty="0" smtClean="0">
              <a:solidFill>
                <a:schemeClr val="tx2">
                  <a:lumMod val="50000"/>
                  <a:lumOff val="50000"/>
                </a:schemeClr>
              </a:solidFill>
              <a:latin typeface="宋体" pitchFamily="2" charset="-122"/>
              <a:ea typeface="宋体" pitchFamily="2" charset="-122"/>
            </a:endParaRPr>
          </a:p>
          <a:p>
            <a:pPr algn="l" eaLnBrk="0" hangingPunct="0">
              <a:spcBef>
                <a:spcPct val="30000"/>
              </a:spcBef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内容涵盖以下信息</a:t>
            </a:r>
            <a:r>
              <a:rPr lang="en-US" kern="0" dirty="0" smtClean="0">
                <a:latin typeface="宋体" pitchFamily="2" charset="-122"/>
                <a:ea typeface="宋体" pitchFamily="2" charset="-122"/>
              </a:rPr>
              <a:t>:</a:t>
            </a:r>
          </a:p>
          <a:p>
            <a:pPr marL="342900" indent="-342900" algn="l" eaLnBrk="0" hangingPunct="0">
              <a:spcBef>
                <a:spcPct val="30000"/>
              </a:spcBef>
              <a:buClr>
                <a:srgbClr val="031D45"/>
              </a:buClr>
              <a:buFont typeface="+mj-lt"/>
              <a:buAutoNum type="arabicPeriod"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内容的类型</a:t>
            </a:r>
            <a:endParaRPr lang="en-US" kern="0" dirty="0" smtClean="0">
              <a:solidFill>
                <a:schemeClr val="tx2">
                  <a:lumMod val="50000"/>
                  <a:lumOff val="50000"/>
                </a:schemeClr>
              </a:solidFill>
              <a:latin typeface="宋体" pitchFamily="2" charset="-122"/>
              <a:ea typeface="宋体" pitchFamily="2" charset="-122"/>
            </a:endParaRPr>
          </a:p>
          <a:p>
            <a:pPr marL="342900" indent="-342900" algn="l" eaLnBrk="0" hangingPunct="0">
              <a:spcBef>
                <a:spcPct val="30000"/>
              </a:spcBef>
              <a:buClr>
                <a:srgbClr val="031D45"/>
              </a:buClr>
              <a:buFont typeface="+mj-lt"/>
              <a:buAutoNum type="arabicPeriod"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此章节的标题</a:t>
            </a:r>
            <a:endParaRPr lang="en-US" kern="0" dirty="0" smtClean="0">
              <a:solidFill>
                <a:schemeClr val="tx2">
                  <a:lumMod val="50000"/>
                  <a:lumOff val="50000"/>
                </a:schemeClr>
              </a:solidFill>
              <a:latin typeface="宋体" pitchFamily="2" charset="-122"/>
              <a:ea typeface="宋体" pitchFamily="2" charset="-122"/>
            </a:endParaRPr>
          </a:p>
          <a:p>
            <a:pPr marL="342900" indent="-342900" algn="l" eaLnBrk="0" hangingPunct="0">
              <a:spcBef>
                <a:spcPct val="30000"/>
              </a:spcBef>
              <a:buClr>
                <a:srgbClr val="031D45"/>
              </a:buClr>
              <a:buFont typeface="+mj-lt"/>
              <a:buAutoNum type="arabicPeriod"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作者信息</a:t>
            </a:r>
            <a:endParaRPr lang="en-US" kern="0" dirty="0" smtClean="0">
              <a:solidFill>
                <a:schemeClr val="tx2">
                  <a:lumMod val="50000"/>
                  <a:lumOff val="50000"/>
                </a:schemeClr>
              </a:solidFill>
              <a:latin typeface="宋体" pitchFamily="2" charset="-122"/>
              <a:ea typeface="宋体" pitchFamily="2" charset="-122"/>
            </a:endParaRPr>
          </a:p>
          <a:p>
            <a:pPr marL="342900" indent="-342900" algn="l" eaLnBrk="0" hangingPunct="0">
              <a:spcBef>
                <a:spcPct val="30000"/>
              </a:spcBef>
              <a:buClr>
                <a:srgbClr val="031D45"/>
              </a:buClr>
              <a:buFont typeface="+mj-lt"/>
              <a:buAutoNum type="arabicPeriod"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下载</a:t>
            </a:r>
            <a:r>
              <a:rPr lang="en-US" altLang="zh-CN" kern="0" dirty="0" smtClean="0">
                <a:latin typeface="宋体" pitchFamily="2" charset="-122"/>
                <a:ea typeface="宋体" pitchFamily="2" charset="-122"/>
              </a:rPr>
              <a:t>PDF</a:t>
            </a: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链接</a:t>
            </a:r>
            <a:r>
              <a:rPr lang="en-US" kern="0" dirty="0" smtClean="0">
                <a:latin typeface="宋体" pitchFamily="2" charset="-122"/>
                <a:ea typeface="宋体" pitchFamily="2" charset="-122"/>
              </a:rPr>
              <a:t> </a:t>
            </a: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（前提是有下载权限）</a:t>
            </a:r>
            <a:endParaRPr lang="en-US" kern="0" dirty="0" smtClean="0">
              <a:solidFill>
                <a:schemeClr val="tx2">
                  <a:lumMod val="50000"/>
                  <a:lumOff val="50000"/>
                </a:schemeClr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5" name="Abgerundetes Rechteck 7"/>
          <p:cNvSpPr/>
          <p:nvPr/>
        </p:nvSpPr>
        <p:spPr bwMode="auto">
          <a:xfrm>
            <a:off x="683568" y="3068960"/>
            <a:ext cx="3528392" cy="2376264"/>
          </a:xfrm>
          <a:prstGeom prst="roundRect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6" name="Textfeld 6"/>
          <p:cNvSpPr txBox="1"/>
          <p:nvPr/>
        </p:nvSpPr>
        <p:spPr>
          <a:xfrm>
            <a:off x="1187624" y="3861048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(1)</a:t>
            </a:r>
            <a:endParaRPr lang="de-DE" dirty="0"/>
          </a:p>
        </p:txBody>
      </p:sp>
      <p:sp>
        <p:nvSpPr>
          <p:cNvPr id="7" name="Textfeld 8"/>
          <p:cNvSpPr txBox="1"/>
          <p:nvPr/>
        </p:nvSpPr>
        <p:spPr>
          <a:xfrm>
            <a:off x="2839518" y="4013448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(2)</a:t>
            </a:r>
            <a:endParaRPr lang="de-DE" dirty="0"/>
          </a:p>
        </p:txBody>
      </p:sp>
      <p:sp>
        <p:nvSpPr>
          <p:cNvPr id="8" name="Textfeld 9"/>
          <p:cNvSpPr txBox="1"/>
          <p:nvPr/>
        </p:nvSpPr>
        <p:spPr>
          <a:xfrm>
            <a:off x="1475656" y="4149080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(3)</a:t>
            </a:r>
            <a:endParaRPr lang="de-DE" dirty="0"/>
          </a:p>
        </p:txBody>
      </p:sp>
      <p:sp>
        <p:nvSpPr>
          <p:cNvPr id="9" name="Textfeld 10"/>
          <p:cNvSpPr txBox="1"/>
          <p:nvPr/>
        </p:nvSpPr>
        <p:spPr>
          <a:xfrm>
            <a:off x="1687390" y="4301480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(4)</a:t>
            </a:r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596900" y="1119188"/>
            <a:ext cx="7861300" cy="27463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0" i="0" u="none" strike="noStrike" kern="0" cap="none" spc="1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Cambria"/>
              </a:rPr>
              <a:t>图书主页</a:t>
            </a:r>
            <a:endParaRPr kumimoji="0" lang="de-DE" sz="2100" b="0" i="0" u="none" strike="noStrike" kern="0" cap="none" spc="1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Cambria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1631379"/>
            <a:ext cx="5579461" cy="38858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6372200" y="1628800"/>
            <a:ext cx="2687218" cy="4136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lvl="0" algn="l">
              <a:spcBef>
                <a:spcPct val="30000"/>
              </a:spcBef>
              <a:defRPr/>
            </a:pPr>
            <a:r>
              <a:rPr lang="zh-CN" altLang="en-US" b="1" kern="0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  <a:t>无权限浏览本书</a:t>
            </a:r>
            <a:endParaRPr lang="en-US" altLang="zh-CN" b="1" kern="0" dirty="0" smtClean="0">
              <a:solidFill>
                <a:schemeClr val="accent6"/>
              </a:solidFill>
              <a:latin typeface="宋体" pitchFamily="2" charset="-122"/>
              <a:ea typeface="宋体" pitchFamily="2" charset="-122"/>
            </a:endParaRPr>
          </a:p>
          <a:p>
            <a:pPr algn="l" eaLnBrk="0" hangingPunct="0">
              <a:spcBef>
                <a:spcPct val="30000"/>
              </a:spcBef>
              <a:defRPr/>
            </a:pPr>
            <a:endParaRPr lang="en-US" b="1" kern="0" dirty="0" smtClean="0">
              <a:solidFill>
                <a:schemeClr val="accent6"/>
              </a:solidFill>
              <a:latin typeface="宋体" pitchFamily="2" charset="-122"/>
              <a:ea typeface="宋体" pitchFamily="2" charset="-122"/>
            </a:endParaRPr>
          </a:p>
          <a:p>
            <a:pPr algn="l" eaLnBrk="0" hangingPunct="0">
              <a:spcBef>
                <a:spcPct val="30000"/>
              </a:spcBef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如果您没有权限浏览，页面设计将有所不同</a:t>
            </a:r>
            <a:r>
              <a:rPr lang="en-US" kern="0" dirty="0" smtClean="0">
                <a:latin typeface="宋体" pitchFamily="2" charset="-122"/>
                <a:ea typeface="宋体" pitchFamily="2" charset="-122"/>
              </a:rPr>
              <a:t>:</a:t>
            </a:r>
          </a:p>
          <a:p>
            <a:pPr marL="342900" indent="-342900" algn="l" eaLnBrk="0" hangingPunct="0">
              <a:spcBef>
                <a:spcPct val="30000"/>
              </a:spcBef>
              <a:buClr>
                <a:srgbClr val="031D45"/>
              </a:buClr>
              <a:buFont typeface="+mj-lt"/>
              <a:buAutoNum type="arabicPeriod"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所有项目将会以黄色背景显示</a:t>
            </a:r>
            <a:endParaRPr lang="en-US" kern="0" dirty="0" smtClean="0">
              <a:latin typeface="宋体" pitchFamily="2" charset="-122"/>
              <a:ea typeface="宋体" pitchFamily="2" charset="-122"/>
            </a:endParaRPr>
          </a:p>
          <a:p>
            <a:pPr marL="342900" indent="-342900" algn="l" eaLnBrk="0" hangingPunct="0">
              <a:spcBef>
                <a:spcPct val="30000"/>
              </a:spcBef>
              <a:buClr>
                <a:srgbClr val="031D45"/>
              </a:buClr>
              <a:buFont typeface="+mj-lt"/>
              <a:buAutoNum type="arabicPeriod"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在每个项目前端有一个黄色锁标记</a:t>
            </a:r>
            <a:endParaRPr lang="en-US" kern="0" dirty="0" smtClean="0">
              <a:latin typeface="宋体" pitchFamily="2" charset="-122"/>
              <a:ea typeface="宋体" pitchFamily="2" charset="-122"/>
            </a:endParaRPr>
          </a:p>
          <a:p>
            <a:pPr marL="342900" indent="-342900" algn="l">
              <a:spcBef>
                <a:spcPct val="30000"/>
              </a:spcBef>
              <a:buClr>
                <a:srgbClr val="031D45"/>
              </a:buClr>
              <a:buFont typeface="+mj-lt"/>
              <a:buAutoNum type="arabicPeriod"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无下载链接的话，只出现免费预览链接，但同时也会有“获得章节全文权限”</a:t>
            </a:r>
            <a:r>
              <a:rPr lang="en-US" kern="0" dirty="0" smtClean="0">
                <a:latin typeface="宋体" pitchFamily="2" charset="-122"/>
                <a:ea typeface="宋体" pitchFamily="2" charset="-122"/>
                <a:cs typeface="Calibri" pitchFamily="34" charset="0"/>
              </a:rPr>
              <a:t> </a:t>
            </a:r>
            <a:r>
              <a:rPr lang="zh-CN" altLang="en-US" kern="0" dirty="0" smtClean="0">
                <a:latin typeface="宋体" pitchFamily="2" charset="-122"/>
                <a:ea typeface="宋体" pitchFamily="2" charset="-122"/>
                <a:cs typeface="Calibri" pitchFamily="34" charset="0"/>
              </a:rPr>
              <a:t>的链接</a:t>
            </a:r>
            <a:r>
              <a:rPr lang="en-US" kern="0" dirty="0" smtClean="0">
                <a:latin typeface="+mn-lt"/>
                <a:cs typeface="+mn-cs"/>
              </a:rPr>
              <a:t/>
            </a:r>
            <a:br>
              <a:rPr lang="en-US" kern="0" dirty="0" smtClean="0">
                <a:latin typeface="+mn-lt"/>
                <a:cs typeface="+mn-cs"/>
              </a:rPr>
            </a:br>
            <a:endParaRPr lang="en-US" kern="0" dirty="0" smtClean="0">
              <a:latin typeface="+mn-lt"/>
              <a:cs typeface="+mn-cs"/>
            </a:endParaRPr>
          </a:p>
          <a:p>
            <a:pPr eaLnBrk="0" hangingPunct="0">
              <a:spcBef>
                <a:spcPct val="30000"/>
              </a:spcBef>
              <a:defRPr/>
            </a:pPr>
            <a:r>
              <a:rPr lang="en-US" kern="0" dirty="0">
                <a:latin typeface="+mn-lt"/>
                <a:cs typeface="+mn-cs"/>
              </a:rPr>
              <a:t/>
            </a:r>
            <a:br>
              <a:rPr lang="en-US" kern="0" dirty="0">
                <a:latin typeface="+mn-lt"/>
                <a:cs typeface="+mn-cs"/>
              </a:rPr>
            </a:br>
            <a:endParaRPr lang="en-US" kern="0" dirty="0">
              <a:solidFill>
                <a:schemeClr val="accent6"/>
              </a:solidFill>
              <a:latin typeface="+mn-lt"/>
              <a:cs typeface="+mn-cs"/>
            </a:endParaRPr>
          </a:p>
        </p:txBody>
      </p:sp>
      <p:sp>
        <p:nvSpPr>
          <p:cNvPr id="5" name="Textfeld 5"/>
          <p:cNvSpPr txBox="1"/>
          <p:nvPr/>
        </p:nvSpPr>
        <p:spPr>
          <a:xfrm>
            <a:off x="2987824" y="3645024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(1)</a:t>
            </a:r>
            <a:endParaRPr lang="de-DE" dirty="0"/>
          </a:p>
        </p:txBody>
      </p:sp>
      <p:sp>
        <p:nvSpPr>
          <p:cNvPr id="6" name="Textfeld 6"/>
          <p:cNvSpPr txBox="1"/>
          <p:nvPr/>
        </p:nvSpPr>
        <p:spPr>
          <a:xfrm>
            <a:off x="395536" y="3933056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(2)</a:t>
            </a:r>
            <a:endParaRPr lang="de-DE" dirty="0"/>
          </a:p>
        </p:txBody>
      </p:sp>
      <p:sp>
        <p:nvSpPr>
          <p:cNvPr id="7" name="Textfeld 7"/>
          <p:cNvSpPr txBox="1"/>
          <p:nvPr/>
        </p:nvSpPr>
        <p:spPr>
          <a:xfrm>
            <a:off x="1903414" y="4365104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(3)</a:t>
            </a:r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596900" y="1119188"/>
            <a:ext cx="7861300" cy="27463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0" i="0" u="none" strike="noStrike" kern="0" cap="none" spc="1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Cambria"/>
              </a:rPr>
              <a:t>图书主页</a:t>
            </a:r>
            <a:endParaRPr kumimoji="0" lang="de-DE" sz="2100" b="0" i="0" u="none" strike="noStrike" kern="0" cap="none" spc="1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Cambria"/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1628800"/>
            <a:ext cx="5544616" cy="44806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6217920" y="795528"/>
            <a:ext cx="2543201" cy="558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l" eaLnBrk="0" hangingPunct="0">
              <a:spcBef>
                <a:spcPct val="30000"/>
              </a:spcBef>
              <a:defRPr/>
            </a:pPr>
            <a:endParaRPr lang="en-US" altLang="zh-CN" b="1" kern="0" dirty="0" smtClean="0">
              <a:solidFill>
                <a:schemeClr val="accent6"/>
              </a:solidFill>
              <a:latin typeface="宋体" pitchFamily="2" charset="-122"/>
              <a:ea typeface="宋体" pitchFamily="2" charset="-122"/>
            </a:endParaRPr>
          </a:p>
          <a:p>
            <a:pPr algn="l" eaLnBrk="0" hangingPunct="0">
              <a:spcBef>
                <a:spcPct val="30000"/>
              </a:spcBef>
              <a:defRPr/>
            </a:pPr>
            <a:r>
              <a:rPr lang="zh-CN" altLang="en-US" b="1" kern="0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  <a:t>关于本书</a:t>
            </a:r>
            <a:endParaRPr lang="en-US" altLang="zh-CN" b="1" kern="0" dirty="0" smtClean="0">
              <a:solidFill>
                <a:schemeClr val="accent6"/>
              </a:solidFill>
              <a:latin typeface="宋体" pitchFamily="2" charset="-122"/>
              <a:ea typeface="宋体" pitchFamily="2" charset="-122"/>
            </a:endParaRPr>
          </a:p>
          <a:p>
            <a:pPr algn="l" eaLnBrk="0" hangingPunct="0">
              <a:spcBef>
                <a:spcPct val="30000"/>
              </a:spcBef>
              <a:defRPr/>
            </a:pPr>
            <a:endParaRPr lang="en-US" b="1" kern="0" dirty="0" smtClean="0">
              <a:solidFill>
                <a:schemeClr val="accent6"/>
              </a:solidFill>
              <a:latin typeface="宋体" pitchFamily="2" charset="-122"/>
              <a:ea typeface="宋体" pitchFamily="2" charset="-122"/>
            </a:endParaRPr>
          </a:p>
          <a:p>
            <a:pPr algn="l" eaLnBrk="0" hangingPunct="0">
              <a:spcBef>
                <a:spcPct val="30000"/>
              </a:spcBef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在页面下方，您会看到关于本书的相关信息，包括</a:t>
            </a:r>
            <a:r>
              <a:rPr lang="en-US" kern="0" dirty="0" smtClean="0">
                <a:latin typeface="宋体" pitchFamily="2" charset="-122"/>
                <a:ea typeface="宋体" pitchFamily="2" charset="-122"/>
              </a:rPr>
              <a:t>:</a:t>
            </a:r>
          </a:p>
          <a:p>
            <a:pPr algn="l" eaLnBrk="0" hangingPunct="0">
              <a:spcBef>
                <a:spcPct val="30000"/>
              </a:spcBef>
              <a:defRPr/>
            </a:pPr>
            <a:endParaRPr lang="en-US" kern="0" dirty="0" smtClean="0">
              <a:latin typeface="宋体" pitchFamily="2" charset="-122"/>
              <a:ea typeface="宋体" pitchFamily="2" charset="-122"/>
            </a:endParaRPr>
          </a:p>
          <a:p>
            <a:pPr marL="342900" indent="-342900" algn="l" eaLnBrk="0" hangingPunct="0">
              <a:spcBef>
                <a:spcPct val="30000"/>
              </a:spcBef>
              <a:buClr>
                <a:srgbClr val="031D45"/>
              </a:buClr>
              <a:buFont typeface="+mj-lt"/>
              <a:buAutoNum type="arabicPeriod"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在页面左侧，您可以看到书目信息</a:t>
            </a:r>
            <a:endParaRPr lang="en-US" altLang="zh-CN" kern="0" dirty="0" smtClean="0">
              <a:latin typeface="宋体" pitchFamily="2" charset="-122"/>
              <a:ea typeface="宋体" pitchFamily="2" charset="-122"/>
            </a:endParaRPr>
          </a:p>
          <a:p>
            <a:pPr marL="342900" indent="-342900" algn="l">
              <a:spcBef>
                <a:spcPct val="30000"/>
              </a:spcBef>
              <a:buClr>
                <a:srgbClr val="031D45"/>
              </a:buClr>
              <a:buFont typeface="+mj-lt"/>
              <a:buAutoNum type="arabicPeriod"/>
              <a:defRPr/>
            </a:pPr>
            <a:r>
              <a:rPr lang="en-US" kern="0" dirty="0" smtClean="0">
                <a:latin typeface="宋体" pitchFamily="2" charset="-122"/>
                <a:ea typeface="宋体" pitchFamily="2" charset="-122"/>
              </a:rPr>
              <a:t>springer.com</a:t>
            </a: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网站上提供的信息和服务以额外链接形式呈现在页面下方</a:t>
            </a:r>
            <a:endParaRPr lang="en-US" altLang="zh-CN" kern="0" dirty="0" smtClean="0">
              <a:latin typeface="宋体" pitchFamily="2" charset="-122"/>
              <a:ea typeface="宋体" pitchFamily="2" charset="-122"/>
            </a:endParaRPr>
          </a:p>
          <a:p>
            <a:pPr marL="342900" indent="-342900" algn="l">
              <a:spcBef>
                <a:spcPct val="30000"/>
              </a:spcBef>
              <a:buClr>
                <a:srgbClr val="031D45"/>
              </a:buClr>
              <a:buFont typeface="+mj-lt"/>
              <a:buAutoNum type="arabicPeriod"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“主题”（</a:t>
            </a:r>
            <a:r>
              <a:rPr lang="en-US" altLang="zh-CN" kern="0" dirty="0" smtClean="0">
                <a:latin typeface="宋体" pitchFamily="2" charset="-122"/>
                <a:ea typeface="宋体" pitchFamily="2" charset="-122"/>
              </a:rPr>
              <a:t>Topics</a:t>
            </a: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）</a:t>
            </a:r>
            <a:r>
              <a:rPr lang="en-US" kern="0" dirty="0" smtClean="0">
                <a:latin typeface="宋体" pitchFamily="2" charset="-122"/>
                <a:ea typeface="宋体" pitchFamily="2" charset="-122"/>
              </a:rPr>
              <a:t/>
            </a:r>
            <a:br>
              <a:rPr lang="en-US" kern="0" dirty="0" smtClean="0">
                <a:latin typeface="宋体" pitchFamily="2" charset="-122"/>
                <a:ea typeface="宋体" pitchFamily="2" charset="-122"/>
              </a:rPr>
            </a:b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这些链接指向相关主题的搜索结果列表</a:t>
            </a:r>
            <a:endParaRPr lang="en-US" kern="0" dirty="0" smtClean="0">
              <a:solidFill>
                <a:schemeClr val="tx2">
                  <a:lumMod val="50000"/>
                  <a:lumOff val="50000"/>
                </a:schemeClr>
              </a:solidFill>
              <a:latin typeface="宋体" pitchFamily="2" charset="-122"/>
              <a:ea typeface="宋体" pitchFamily="2" charset="-122"/>
            </a:endParaRPr>
          </a:p>
          <a:p>
            <a:pPr marL="342900" indent="-342900" algn="l">
              <a:spcBef>
                <a:spcPct val="30000"/>
              </a:spcBef>
              <a:buClr>
                <a:srgbClr val="031D45"/>
              </a:buClr>
              <a:buFont typeface="+mj-lt"/>
              <a:buAutoNum type="arabicPeriod"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在页面右侧您可以看到作者信息和所属单位或机构信息</a:t>
            </a:r>
            <a:endParaRPr lang="en-US" kern="0" dirty="0" smtClean="0">
              <a:solidFill>
                <a:schemeClr val="accent6"/>
              </a:solidFill>
              <a:latin typeface="宋体" pitchFamily="2" charset="-122"/>
              <a:ea typeface="宋体" pitchFamily="2" charset="-122"/>
            </a:endParaRPr>
          </a:p>
          <a:p>
            <a:pPr marL="342900" indent="-342900" algn="l">
              <a:spcBef>
                <a:spcPct val="30000"/>
              </a:spcBef>
              <a:buClr>
                <a:srgbClr val="031D45"/>
              </a:buClr>
              <a:defRPr/>
            </a:pPr>
            <a:r>
              <a:rPr lang="en-US" kern="0" dirty="0">
                <a:latin typeface="宋体" pitchFamily="2" charset="-122"/>
                <a:ea typeface="宋体" pitchFamily="2" charset="-122"/>
              </a:rPr>
              <a:t/>
            </a:r>
            <a:br>
              <a:rPr lang="en-US" kern="0" dirty="0">
                <a:latin typeface="宋体" pitchFamily="2" charset="-122"/>
                <a:ea typeface="宋体" pitchFamily="2" charset="-122"/>
              </a:rPr>
            </a:br>
            <a:endParaRPr lang="en-US" kern="0" dirty="0">
              <a:solidFill>
                <a:schemeClr val="accent6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6" name="Textfeld 7"/>
          <p:cNvSpPr txBox="1"/>
          <p:nvPr/>
        </p:nvSpPr>
        <p:spPr>
          <a:xfrm>
            <a:off x="395536" y="2802414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accent4"/>
                </a:solidFill>
              </a:rPr>
              <a:t>(1)</a:t>
            </a:r>
            <a:endParaRPr lang="de-DE" dirty="0">
              <a:solidFill>
                <a:schemeClr val="accent4"/>
              </a:solidFill>
            </a:endParaRPr>
          </a:p>
        </p:txBody>
      </p:sp>
      <p:sp>
        <p:nvSpPr>
          <p:cNvPr id="7" name="Textfeld 8"/>
          <p:cNvSpPr txBox="1"/>
          <p:nvPr/>
        </p:nvSpPr>
        <p:spPr>
          <a:xfrm>
            <a:off x="391246" y="5733256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accent4"/>
                </a:solidFill>
              </a:rPr>
              <a:t>(2)</a:t>
            </a:r>
            <a:endParaRPr lang="de-DE" dirty="0">
              <a:solidFill>
                <a:schemeClr val="accent4"/>
              </a:solidFill>
            </a:endParaRPr>
          </a:p>
        </p:txBody>
      </p:sp>
      <p:sp>
        <p:nvSpPr>
          <p:cNvPr id="8" name="Textfeld 9"/>
          <p:cNvSpPr txBox="1"/>
          <p:nvPr/>
        </p:nvSpPr>
        <p:spPr>
          <a:xfrm>
            <a:off x="2839518" y="3522494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accent4"/>
                </a:solidFill>
              </a:rPr>
              <a:t>(3)</a:t>
            </a:r>
            <a:endParaRPr lang="de-DE" dirty="0">
              <a:solidFill>
                <a:schemeClr val="accent4"/>
              </a:solidFill>
            </a:endParaRPr>
          </a:p>
        </p:txBody>
      </p:sp>
      <p:sp>
        <p:nvSpPr>
          <p:cNvPr id="9" name="Textfeld 10"/>
          <p:cNvSpPr txBox="1"/>
          <p:nvPr/>
        </p:nvSpPr>
        <p:spPr>
          <a:xfrm>
            <a:off x="4495702" y="3501008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accent4"/>
                </a:solidFill>
              </a:rPr>
              <a:t>(4)</a:t>
            </a:r>
            <a:endParaRPr lang="de-DE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596900" y="1119188"/>
            <a:ext cx="7861300" cy="27463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0" i="0" u="none" strike="noStrike" kern="0" cap="none" spc="1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Cambria"/>
              </a:rPr>
              <a:t>图书章节</a:t>
            </a:r>
            <a:endParaRPr kumimoji="0" lang="de-DE" sz="2100" b="0" i="0" u="none" strike="noStrike" kern="0" cap="none" spc="1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Cambria"/>
            </a:endParaRPr>
          </a:p>
        </p:txBody>
      </p:sp>
      <p:sp>
        <p:nvSpPr>
          <p:cNvPr id="3" name="Inhaltsplatzhalter 2"/>
          <p:cNvSpPr txBox="1">
            <a:spLocks/>
          </p:cNvSpPr>
          <p:nvPr/>
        </p:nvSpPr>
        <p:spPr>
          <a:xfrm>
            <a:off x="609600" y="1679575"/>
            <a:ext cx="7848600" cy="1083374"/>
          </a:xfrm>
          <a:prstGeom prst="rect">
            <a:avLst/>
          </a:prstGeom>
        </p:spPr>
        <p:txBody>
          <a:bodyPr/>
          <a:lstStyle/>
          <a:p>
            <a:pPr marL="285750" marR="0" lvl="0" indent="-285750" algn="l" defTabSz="914400" rtl="0" eaLnBrk="0" fontAlgn="base" latinLnBrk="0" hangingPunct="0">
              <a:lnSpc>
                <a:spcPct val="120000"/>
              </a:lnSpc>
              <a:spcBef>
                <a:spcPct val="40000"/>
              </a:spcBef>
              <a:spcAft>
                <a:spcPct val="0"/>
              </a:spcAft>
              <a:buClr>
                <a:schemeClr val="accent2"/>
              </a:buClr>
              <a:buSzPct val="130000"/>
              <a:buFont typeface="Arial" pitchFamily="34" charset="0"/>
              <a:buChar char="•"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ヒラギノ角ゴ Pro W3" pitchFamily="-65" charset="-128"/>
              </a:rPr>
              <a:t>功能概述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ヒラギノ角ゴ Pro W3" pitchFamily="-65" charset="-128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20000"/>
              </a:lnSpc>
              <a:spcBef>
                <a:spcPct val="40000"/>
              </a:spcBef>
              <a:spcAft>
                <a:spcPct val="0"/>
              </a:spcAft>
              <a:buClr>
                <a:schemeClr val="accent2"/>
              </a:buClr>
              <a:buSzPct val="130000"/>
              <a:buFont typeface="Arial" pitchFamily="34" charset="0"/>
              <a:buChar char="•"/>
              <a:tabLst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  <a:cs typeface="ヒラギノ角ゴ Pro W3" pitchFamily="-65" charset="-128"/>
              </a:rPr>
              <a:t>无权限浏览本章节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ヒラギノ角ゴ Pro W3" pitchFamily="-65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3" y="1628800"/>
            <a:ext cx="5504390" cy="3240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596900" y="1119188"/>
            <a:ext cx="7861300" cy="274637"/>
          </a:xfrm>
          <a:prstGeom prst="rect">
            <a:avLst/>
          </a:prstGeom>
        </p:spPr>
        <p:txBody>
          <a:bodyPr/>
          <a:lstStyle/>
          <a:p>
            <a:pPr lvl="0" algn="l">
              <a:lnSpc>
                <a:spcPct val="90000"/>
              </a:lnSpc>
              <a:spcBef>
                <a:spcPct val="0"/>
              </a:spcBef>
              <a:defRPr/>
            </a:pPr>
            <a:r>
              <a:rPr lang="zh-CN" altLang="en-US" sz="2100" kern="0" spc="10" dirty="0" smtClean="0">
                <a:latin typeface="宋体" pitchFamily="2" charset="-122"/>
                <a:ea typeface="宋体" pitchFamily="2" charset="-122"/>
                <a:cs typeface="Cambria"/>
              </a:rPr>
              <a:t>图书章节</a:t>
            </a:r>
            <a:endParaRPr lang="de-DE" sz="2100" kern="0" spc="10" dirty="0">
              <a:latin typeface="宋体" pitchFamily="2" charset="-122"/>
              <a:ea typeface="宋体" pitchFamily="2" charset="-122"/>
              <a:cs typeface="Cambria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6372200" y="1628800"/>
            <a:ext cx="2664295" cy="482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l" eaLnBrk="0" hangingPunct="0">
              <a:spcBef>
                <a:spcPct val="30000"/>
              </a:spcBef>
              <a:buClr>
                <a:schemeClr val="accent6"/>
              </a:buClr>
              <a:defRPr/>
            </a:pPr>
            <a:r>
              <a:rPr lang="zh-CN" altLang="en-US" b="1" kern="0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  <a:t>功能概述</a:t>
            </a:r>
            <a:r>
              <a:rPr lang="en-US" b="1" kern="0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  <a:t/>
            </a:r>
            <a:br>
              <a:rPr lang="en-US" b="1" kern="0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</a:br>
            <a:endParaRPr lang="en-US" b="1" kern="0" dirty="0">
              <a:solidFill>
                <a:schemeClr val="accent6"/>
              </a:solidFill>
              <a:latin typeface="宋体" pitchFamily="2" charset="-122"/>
              <a:ea typeface="宋体" pitchFamily="2" charset="-122"/>
            </a:endParaRPr>
          </a:p>
          <a:p>
            <a:pPr marL="342900" indent="-342900" algn="l" eaLnBrk="0" hangingPunct="0">
              <a:spcBef>
                <a:spcPct val="30000"/>
              </a:spcBef>
              <a:buClr>
                <a:srgbClr val="031D45"/>
              </a:buClr>
              <a:buFont typeface="+mj-lt"/>
              <a:buAutoNum type="arabicPeriod"/>
              <a:defRPr/>
            </a:pPr>
            <a:r>
              <a:rPr lang="en-US" kern="0" dirty="0" smtClean="0">
                <a:latin typeface="宋体" pitchFamily="2" charset="-122"/>
                <a:ea typeface="宋体" pitchFamily="2" charset="-122"/>
              </a:rPr>
              <a:t> </a:t>
            </a: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下载</a:t>
            </a:r>
            <a:r>
              <a:rPr lang="en-US" kern="0" dirty="0" smtClean="0">
                <a:latin typeface="宋体" pitchFamily="2" charset="-122"/>
                <a:ea typeface="宋体" pitchFamily="2" charset="-122"/>
              </a:rPr>
              <a:t> PDF</a:t>
            </a:r>
            <a:endParaRPr lang="en-US" kern="0" dirty="0" smtClean="0">
              <a:solidFill>
                <a:schemeClr val="tx2">
                  <a:lumMod val="50000"/>
                  <a:lumOff val="50000"/>
                </a:schemeClr>
              </a:solidFill>
              <a:latin typeface="宋体" pitchFamily="2" charset="-122"/>
              <a:ea typeface="宋体" pitchFamily="2" charset="-122"/>
            </a:endParaRPr>
          </a:p>
          <a:p>
            <a:pPr marL="342900" indent="-342900" algn="l" eaLnBrk="0" hangingPunct="0">
              <a:spcBef>
                <a:spcPct val="30000"/>
              </a:spcBef>
              <a:buClr>
                <a:srgbClr val="031D45"/>
              </a:buClr>
              <a:buFont typeface="+mj-lt"/>
              <a:buAutoNum type="arabicPeriod"/>
              <a:defRPr/>
            </a:pPr>
            <a:r>
              <a:rPr lang="en-US" kern="0" dirty="0" smtClean="0">
                <a:latin typeface="宋体" pitchFamily="2" charset="-122"/>
                <a:ea typeface="宋体" pitchFamily="2" charset="-122"/>
              </a:rPr>
              <a:t> </a:t>
            </a: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内容查看</a:t>
            </a:r>
            <a:r>
              <a:rPr lang="en-US" kern="0" dirty="0" smtClean="0">
                <a:latin typeface="宋体" pitchFamily="2" charset="-122"/>
                <a:ea typeface="宋体" pitchFamily="2" charset="-122"/>
              </a:rPr>
              <a:t>(</a:t>
            </a: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预览</a:t>
            </a:r>
            <a:r>
              <a:rPr lang="en-US" kern="0" dirty="0" smtClean="0">
                <a:latin typeface="宋体" pitchFamily="2" charset="-122"/>
                <a:ea typeface="宋体" pitchFamily="2" charset="-122"/>
              </a:rPr>
              <a:t>)</a:t>
            </a:r>
            <a:endParaRPr lang="en-US" kern="0" dirty="0" smtClean="0">
              <a:solidFill>
                <a:schemeClr val="tx2">
                  <a:lumMod val="50000"/>
                  <a:lumOff val="50000"/>
                </a:schemeClr>
              </a:solidFill>
              <a:latin typeface="宋体" pitchFamily="2" charset="-122"/>
              <a:ea typeface="宋体" pitchFamily="2" charset="-122"/>
            </a:endParaRPr>
          </a:p>
          <a:p>
            <a:pPr marL="342900" indent="-342900" algn="l" eaLnBrk="0" hangingPunct="0">
              <a:spcBef>
                <a:spcPct val="30000"/>
              </a:spcBef>
              <a:buClr>
                <a:srgbClr val="031D45"/>
              </a:buClr>
              <a:buFont typeface="+mj-lt"/>
              <a:buAutoNum type="arabicPeriod"/>
              <a:defRPr/>
            </a:pPr>
            <a:r>
              <a:rPr lang="zh-CN" altLang="en-US" kern="0" dirty="0" smtClean="0">
                <a:solidFill>
                  <a:srgbClr val="002060"/>
                </a:solidFill>
                <a:latin typeface="宋体" pitchFamily="2" charset="-122"/>
                <a:ea typeface="宋体" pitchFamily="2" charset="-122"/>
              </a:rPr>
              <a:t> 摘要</a:t>
            </a:r>
            <a:endParaRPr lang="en-US" altLang="zh-CN" kern="0" dirty="0" smtClean="0">
              <a:solidFill>
                <a:srgbClr val="002060"/>
              </a:solidFill>
              <a:latin typeface="宋体" pitchFamily="2" charset="-122"/>
              <a:ea typeface="宋体" pitchFamily="2" charset="-122"/>
            </a:endParaRPr>
          </a:p>
          <a:p>
            <a:pPr marL="342900" indent="-342900" algn="l" eaLnBrk="0" hangingPunct="0">
              <a:spcBef>
                <a:spcPct val="30000"/>
              </a:spcBef>
              <a:buClr>
                <a:srgbClr val="031D45"/>
              </a:buClr>
              <a:buFont typeface="+mj-lt"/>
              <a:buAutoNum type="arabicPeriod"/>
              <a:defRPr/>
            </a:pPr>
            <a:r>
              <a:rPr lang="en-US" kern="0" dirty="0" smtClean="0">
                <a:solidFill>
                  <a:srgbClr val="002060"/>
                </a:solidFill>
                <a:latin typeface="宋体" pitchFamily="2" charset="-122"/>
                <a:ea typeface="宋体" pitchFamily="2" charset="-122"/>
              </a:rPr>
              <a:t> </a:t>
            </a:r>
            <a:r>
              <a:rPr lang="zh-CN" altLang="en-US" kern="0" dirty="0" smtClean="0">
                <a:solidFill>
                  <a:srgbClr val="002060"/>
                </a:solidFill>
                <a:latin typeface="宋体" pitchFamily="2" charset="-122"/>
                <a:ea typeface="宋体" pitchFamily="2" charset="-122"/>
              </a:rPr>
              <a:t>导出文献</a:t>
            </a:r>
            <a:endParaRPr lang="en-US" kern="0" dirty="0" smtClean="0">
              <a:latin typeface="宋体" pitchFamily="2" charset="-122"/>
              <a:ea typeface="宋体" pitchFamily="2" charset="-122"/>
            </a:endParaRPr>
          </a:p>
          <a:p>
            <a:pPr marL="342900" indent="-342900" algn="l" eaLnBrk="0" hangingPunct="0">
              <a:spcBef>
                <a:spcPct val="30000"/>
              </a:spcBef>
              <a:buClr>
                <a:srgbClr val="031D45"/>
              </a:buClr>
              <a:buFont typeface="+mj-lt"/>
              <a:buAutoNum type="arabicPeriod"/>
              <a:defRPr/>
            </a:pPr>
            <a:r>
              <a:rPr lang="en-US" kern="0" dirty="0" smtClean="0">
                <a:latin typeface="宋体" pitchFamily="2" charset="-122"/>
                <a:ea typeface="宋体" pitchFamily="2" charset="-122"/>
              </a:rPr>
              <a:t> </a:t>
            </a: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相关内容</a:t>
            </a:r>
            <a:endParaRPr lang="en-US" kern="0" dirty="0" smtClean="0">
              <a:solidFill>
                <a:schemeClr val="tx2">
                  <a:lumMod val="50000"/>
                  <a:lumOff val="50000"/>
                </a:schemeClr>
              </a:solidFill>
              <a:latin typeface="宋体" pitchFamily="2" charset="-122"/>
              <a:ea typeface="宋体" pitchFamily="2" charset="-122"/>
            </a:endParaRPr>
          </a:p>
          <a:p>
            <a:pPr marL="342900" indent="-342900" algn="l" eaLnBrk="0" hangingPunct="0">
              <a:spcBef>
                <a:spcPct val="30000"/>
              </a:spcBef>
              <a:buClr>
                <a:srgbClr val="031D45"/>
              </a:buClr>
              <a:buFont typeface="+mj-lt"/>
              <a:buAutoNum type="arabicPeriod"/>
              <a:defRPr/>
            </a:pPr>
            <a:r>
              <a:rPr lang="en-US" kern="0" dirty="0" smtClean="0">
                <a:latin typeface="宋体" pitchFamily="2" charset="-122"/>
                <a:ea typeface="宋体" pitchFamily="2" charset="-122"/>
              </a:rPr>
              <a:t> </a:t>
            </a: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补充材料</a:t>
            </a:r>
            <a:endParaRPr lang="en-US" kern="0" dirty="0" smtClean="0">
              <a:solidFill>
                <a:schemeClr val="tx2">
                  <a:lumMod val="50000"/>
                  <a:lumOff val="50000"/>
                </a:schemeClr>
              </a:solidFill>
              <a:latin typeface="宋体" pitchFamily="2" charset="-122"/>
              <a:ea typeface="宋体" pitchFamily="2" charset="-122"/>
            </a:endParaRPr>
          </a:p>
          <a:p>
            <a:pPr marL="342900" indent="-342900" algn="l">
              <a:spcBef>
                <a:spcPct val="30000"/>
              </a:spcBef>
              <a:buClr>
                <a:srgbClr val="031D45"/>
              </a:buClr>
              <a:buFont typeface="+mj-lt"/>
              <a:buAutoNum type="arabicPeriod"/>
              <a:defRPr/>
            </a:pP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 参考文献</a:t>
            </a:r>
            <a:endParaRPr lang="en-US" kern="0" dirty="0" smtClean="0">
              <a:solidFill>
                <a:schemeClr val="tx2">
                  <a:lumMod val="50000"/>
                  <a:lumOff val="50000"/>
                </a:schemeClr>
              </a:solidFill>
              <a:latin typeface="宋体" pitchFamily="2" charset="-122"/>
              <a:ea typeface="宋体" pitchFamily="2" charset="-122"/>
            </a:endParaRPr>
          </a:p>
          <a:p>
            <a:pPr marL="342900" indent="-342900" algn="l" eaLnBrk="0" hangingPunct="0">
              <a:spcBef>
                <a:spcPct val="30000"/>
              </a:spcBef>
              <a:buClr>
                <a:srgbClr val="031D45"/>
              </a:buClr>
              <a:buFont typeface="+mj-lt"/>
              <a:buAutoNum type="arabicPeriod"/>
              <a:defRPr/>
            </a:pPr>
            <a:r>
              <a:rPr lang="en-US" kern="0" dirty="0" smtClean="0">
                <a:latin typeface="宋体" pitchFamily="2" charset="-122"/>
                <a:ea typeface="宋体" pitchFamily="2" charset="-122"/>
              </a:rPr>
              <a:t> </a:t>
            </a: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关于本章节</a:t>
            </a:r>
            <a:endParaRPr lang="en-US" kern="0" dirty="0" smtClean="0">
              <a:solidFill>
                <a:schemeClr val="tx2">
                  <a:lumMod val="50000"/>
                  <a:lumOff val="50000"/>
                </a:schemeClr>
              </a:solidFill>
              <a:latin typeface="宋体" pitchFamily="2" charset="-122"/>
              <a:ea typeface="宋体" pitchFamily="2" charset="-122"/>
            </a:endParaRPr>
          </a:p>
          <a:p>
            <a:pPr eaLnBrk="0" hangingPunct="0">
              <a:spcBef>
                <a:spcPct val="30000"/>
              </a:spcBef>
              <a:buFont typeface="Symbol" pitchFamily="18" charset="2"/>
              <a:buChar char="-"/>
              <a:defRPr/>
            </a:pPr>
            <a:endParaRPr lang="en-US" kern="0" dirty="0" smtClean="0">
              <a:solidFill>
                <a:schemeClr val="tx2">
                  <a:lumMod val="50000"/>
                  <a:lumOff val="50000"/>
                </a:schemeClr>
              </a:solidFill>
              <a:latin typeface="宋体" pitchFamily="2" charset="-122"/>
              <a:ea typeface="宋体" pitchFamily="2" charset="-122"/>
            </a:endParaRPr>
          </a:p>
          <a:p>
            <a:pPr eaLnBrk="0" hangingPunct="0">
              <a:spcBef>
                <a:spcPct val="30000"/>
              </a:spcBef>
              <a:defRPr/>
            </a:pPr>
            <a:r>
              <a:rPr lang="zh-CN" altLang="en-US" kern="0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  <a:t>本网页结构和期刊网页结构类似，请参考期刊部分</a:t>
            </a:r>
            <a:r>
              <a:rPr lang="en-US" altLang="zh-CN" kern="0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  <a:t>PPT</a:t>
            </a:r>
            <a:r>
              <a:rPr lang="en-US" kern="0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  <a:t>  </a:t>
            </a:r>
          </a:p>
          <a:p>
            <a:pPr eaLnBrk="0" hangingPunct="0">
              <a:spcBef>
                <a:spcPct val="30000"/>
              </a:spcBef>
              <a:buFont typeface="Times"/>
              <a:buNone/>
              <a:defRPr/>
            </a:pPr>
            <a:endParaRPr lang="en-US" kern="0" dirty="0" smtClean="0">
              <a:latin typeface="+mn-lt"/>
              <a:cs typeface="+mn-cs"/>
            </a:endParaRPr>
          </a:p>
          <a:p>
            <a:pPr eaLnBrk="0" hangingPunct="0">
              <a:spcBef>
                <a:spcPct val="30000"/>
              </a:spcBef>
              <a:buFont typeface="Times"/>
              <a:buNone/>
              <a:defRPr/>
            </a:pPr>
            <a:r>
              <a:rPr lang="en-US" kern="0" dirty="0">
                <a:latin typeface="+mn-lt"/>
                <a:cs typeface="+mn-cs"/>
              </a:rPr>
              <a:t/>
            </a:r>
            <a:br>
              <a:rPr lang="en-US" kern="0" dirty="0">
                <a:latin typeface="+mn-lt"/>
                <a:cs typeface="+mn-cs"/>
              </a:rPr>
            </a:br>
            <a:endParaRPr lang="en-US" kern="0" dirty="0">
              <a:solidFill>
                <a:schemeClr val="accent6"/>
              </a:solidFill>
              <a:latin typeface="+mn-lt"/>
              <a:cs typeface="+mn-cs"/>
            </a:endParaRPr>
          </a:p>
        </p:txBody>
      </p:sp>
      <p:sp>
        <p:nvSpPr>
          <p:cNvPr id="5" name="Textfeld 6"/>
          <p:cNvSpPr txBox="1"/>
          <p:nvPr/>
        </p:nvSpPr>
        <p:spPr>
          <a:xfrm>
            <a:off x="175222" y="2564904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(1)</a:t>
            </a:r>
            <a:endParaRPr lang="de-DE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Textfeld 7"/>
          <p:cNvSpPr txBox="1"/>
          <p:nvPr/>
        </p:nvSpPr>
        <p:spPr>
          <a:xfrm>
            <a:off x="5220072" y="2780928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(2)</a:t>
            </a:r>
            <a:endParaRPr lang="de-DE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Textfeld 8"/>
          <p:cNvSpPr txBox="1"/>
          <p:nvPr/>
        </p:nvSpPr>
        <p:spPr>
          <a:xfrm>
            <a:off x="1979712" y="2852936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(3)</a:t>
            </a:r>
            <a:endParaRPr lang="de-DE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Textfeld 9"/>
          <p:cNvSpPr txBox="1"/>
          <p:nvPr/>
        </p:nvSpPr>
        <p:spPr>
          <a:xfrm>
            <a:off x="1471366" y="4602614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(8)</a:t>
            </a:r>
            <a:endParaRPr lang="de-DE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Textfeld 10"/>
          <p:cNvSpPr txBox="1"/>
          <p:nvPr/>
        </p:nvSpPr>
        <p:spPr>
          <a:xfrm>
            <a:off x="1259632" y="4005064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(5)</a:t>
            </a:r>
            <a:endParaRPr lang="de-DE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Textfeld 11"/>
          <p:cNvSpPr txBox="1"/>
          <p:nvPr/>
        </p:nvSpPr>
        <p:spPr>
          <a:xfrm>
            <a:off x="1831406" y="4170566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(6)</a:t>
            </a:r>
            <a:endParaRPr lang="de-DE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Textfeld 12"/>
          <p:cNvSpPr txBox="1"/>
          <p:nvPr/>
        </p:nvSpPr>
        <p:spPr>
          <a:xfrm>
            <a:off x="1475656" y="4386590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(7)</a:t>
            </a:r>
            <a:endParaRPr lang="de-DE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Textfeld 13"/>
          <p:cNvSpPr txBox="1"/>
          <p:nvPr/>
        </p:nvSpPr>
        <p:spPr>
          <a:xfrm>
            <a:off x="175222" y="1578278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(1)</a:t>
            </a:r>
            <a:endParaRPr lang="de-DE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Textfeld 14"/>
          <p:cNvSpPr txBox="1"/>
          <p:nvPr/>
        </p:nvSpPr>
        <p:spPr>
          <a:xfrm>
            <a:off x="5220072" y="3501008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(4)</a:t>
            </a:r>
            <a:endParaRPr lang="de-DE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9184" y="1654302"/>
            <a:ext cx="5772150" cy="4591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 txBox="1">
            <a:spLocks/>
          </p:cNvSpPr>
          <p:nvPr/>
        </p:nvSpPr>
        <p:spPr>
          <a:xfrm>
            <a:off x="596900" y="1119188"/>
            <a:ext cx="7861300" cy="274637"/>
          </a:xfrm>
          <a:prstGeom prst="rect">
            <a:avLst/>
          </a:prstGeom>
        </p:spPr>
        <p:txBody>
          <a:bodyPr/>
          <a:lstStyle/>
          <a:p>
            <a:pPr lvl="0" algn="l">
              <a:lnSpc>
                <a:spcPct val="90000"/>
              </a:lnSpc>
              <a:spcBef>
                <a:spcPct val="0"/>
              </a:spcBef>
              <a:defRPr/>
            </a:pPr>
            <a:r>
              <a:rPr lang="zh-CN" altLang="en-US" sz="2100" kern="0" spc="10" dirty="0" smtClean="0">
                <a:latin typeface="宋体" pitchFamily="2" charset="-122"/>
                <a:ea typeface="宋体" pitchFamily="2" charset="-122"/>
                <a:cs typeface="Cambria"/>
              </a:rPr>
              <a:t>图书章节</a:t>
            </a:r>
            <a:endParaRPr lang="de-DE" sz="2100" kern="0" spc="10" dirty="0">
              <a:latin typeface="宋体" pitchFamily="2" charset="-122"/>
              <a:ea typeface="宋体" pitchFamily="2" charset="-122"/>
              <a:cs typeface="Cambria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6372200" y="1628800"/>
            <a:ext cx="2664296" cy="4628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lvl="0" algn="l">
              <a:spcBef>
                <a:spcPct val="30000"/>
              </a:spcBef>
              <a:defRPr/>
            </a:pPr>
            <a:r>
              <a:rPr lang="zh-CN" altLang="en-US" b="1" kern="0" dirty="0" smtClean="0">
                <a:solidFill>
                  <a:schemeClr val="accent6"/>
                </a:solidFill>
                <a:latin typeface="+mn-lt"/>
                <a:cs typeface="+mn-cs"/>
              </a:rPr>
              <a:t>无权限浏览本书</a:t>
            </a:r>
            <a:endParaRPr lang="de-DE" kern="0" dirty="0" smtClean="0">
              <a:latin typeface="宋体" pitchFamily="2" charset="-122"/>
              <a:ea typeface="宋体" pitchFamily="2" charset="-122"/>
              <a:cs typeface="ヒラギノ角ゴ Pro W3" pitchFamily="-65" charset="-128"/>
            </a:endParaRPr>
          </a:p>
          <a:p>
            <a:pPr algn="l" eaLnBrk="0" hangingPunct="0">
              <a:spcBef>
                <a:spcPct val="30000"/>
              </a:spcBef>
              <a:defRPr/>
            </a:pPr>
            <a:endParaRPr lang="en-US" b="1" kern="0" dirty="0" smtClean="0">
              <a:solidFill>
                <a:schemeClr val="accent6"/>
              </a:solidFill>
              <a:latin typeface="+mn-lt"/>
              <a:cs typeface="+mn-cs"/>
            </a:endParaRPr>
          </a:p>
          <a:p>
            <a:pPr algn="l">
              <a:spcBef>
                <a:spcPct val="30000"/>
              </a:spcBef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如果您没有浏览权限，页面设计将有所不同</a:t>
            </a:r>
            <a:r>
              <a:rPr lang="en-US" kern="0" dirty="0" smtClean="0">
                <a:latin typeface="宋体" pitchFamily="2" charset="-122"/>
                <a:ea typeface="宋体" pitchFamily="2" charset="-122"/>
              </a:rPr>
              <a:t>:</a:t>
            </a:r>
          </a:p>
          <a:p>
            <a:pPr marL="342900" indent="-342900" algn="l">
              <a:spcBef>
                <a:spcPct val="30000"/>
              </a:spcBef>
              <a:buClr>
                <a:srgbClr val="031D45"/>
              </a:buClr>
              <a:buFont typeface="+mj-lt"/>
              <a:buAutoNum type="arabicPeriod"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页面上方蓝色条框下面显示一条黄色线</a:t>
            </a:r>
            <a:endParaRPr lang="en-US" kern="0" dirty="0" smtClean="0">
              <a:latin typeface="宋体" pitchFamily="2" charset="-122"/>
              <a:ea typeface="宋体" pitchFamily="2" charset="-122"/>
            </a:endParaRPr>
          </a:p>
          <a:p>
            <a:pPr marL="342900" indent="-342900" algn="l">
              <a:spcBef>
                <a:spcPct val="30000"/>
              </a:spcBef>
              <a:buClr>
                <a:srgbClr val="031D45"/>
              </a:buClr>
              <a:buFont typeface="+mj-lt"/>
              <a:buAutoNum type="arabicPeriod"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无下载链接，只出现“</a:t>
            </a:r>
            <a:r>
              <a:rPr lang="en-US" altLang="zh-CN" kern="0" dirty="0" smtClean="0">
                <a:latin typeface="宋体" pitchFamily="2" charset="-122"/>
                <a:ea typeface="宋体" pitchFamily="2" charset="-122"/>
              </a:rPr>
              <a:t>Look Inside</a:t>
            </a:r>
            <a:r>
              <a:rPr lang="zh-CN" altLang="en-US" kern="0" dirty="0" smtClean="0">
                <a:latin typeface="宋体" pitchFamily="2" charset="-122"/>
                <a:ea typeface="宋体" pitchFamily="2" charset="-122"/>
              </a:rPr>
              <a:t>”链接，但同时也会有“获得章节全文权限”</a:t>
            </a:r>
            <a:r>
              <a:rPr lang="en-US" kern="0" dirty="0" smtClean="0">
                <a:latin typeface="宋体" pitchFamily="2" charset="-122"/>
                <a:ea typeface="宋体" pitchFamily="2" charset="-122"/>
                <a:cs typeface="Calibri" pitchFamily="34" charset="0"/>
              </a:rPr>
              <a:t> </a:t>
            </a:r>
            <a:r>
              <a:rPr lang="zh-CN" altLang="en-US" kern="0" dirty="0" smtClean="0">
                <a:latin typeface="宋体" pitchFamily="2" charset="-122"/>
                <a:ea typeface="宋体" pitchFamily="2" charset="-122"/>
                <a:cs typeface="Calibri" pitchFamily="34" charset="0"/>
              </a:rPr>
              <a:t>的链接</a:t>
            </a:r>
            <a:endParaRPr lang="en-US" altLang="zh-CN" kern="0" dirty="0" smtClean="0">
              <a:latin typeface="宋体" pitchFamily="2" charset="-122"/>
              <a:ea typeface="宋体" pitchFamily="2" charset="-122"/>
              <a:cs typeface="Calibri" pitchFamily="34" charset="0"/>
            </a:endParaRPr>
          </a:p>
          <a:p>
            <a:pPr marL="342900" indent="-342900" algn="l">
              <a:spcBef>
                <a:spcPct val="30000"/>
              </a:spcBef>
              <a:buClr>
                <a:srgbClr val="031D45"/>
              </a:buClr>
              <a:buFont typeface="+mj-lt"/>
              <a:buAutoNum type="arabicPeriod"/>
              <a:defRPr/>
            </a:pPr>
            <a:r>
              <a:rPr lang="zh-CN" altLang="en-US" kern="0" dirty="0" smtClean="0">
                <a:latin typeface="宋体" pitchFamily="2" charset="-122"/>
                <a:ea typeface="宋体" pitchFamily="2" charset="-122"/>
                <a:cs typeface="Calibri" pitchFamily="34" charset="0"/>
              </a:rPr>
              <a:t>在封面下方的“在本章节内”（</a:t>
            </a:r>
            <a:r>
              <a:rPr lang="en-US" altLang="zh-CN" kern="0" dirty="0" smtClean="0">
                <a:latin typeface="宋体" pitchFamily="2" charset="-122"/>
                <a:ea typeface="宋体" pitchFamily="2" charset="-122"/>
                <a:cs typeface="Calibri" pitchFamily="34" charset="0"/>
              </a:rPr>
              <a:t>Within this Chapter</a:t>
            </a:r>
            <a:r>
              <a:rPr lang="zh-CN" altLang="en-US" kern="0" dirty="0" smtClean="0">
                <a:latin typeface="宋体" pitchFamily="2" charset="-122"/>
                <a:ea typeface="宋体" pitchFamily="2" charset="-122"/>
                <a:cs typeface="Calibri" pitchFamily="34" charset="0"/>
              </a:rPr>
              <a:t>）链接将不会被激活</a:t>
            </a:r>
            <a:r>
              <a:rPr lang="en-US" kern="0" dirty="0" smtClean="0">
                <a:latin typeface="+mn-lt"/>
                <a:cs typeface="+mn-cs"/>
              </a:rPr>
              <a:t/>
            </a:r>
            <a:br>
              <a:rPr lang="en-US" kern="0" dirty="0" smtClean="0">
                <a:latin typeface="+mn-lt"/>
                <a:cs typeface="+mn-cs"/>
              </a:rPr>
            </a:br>
            <a:endParaRPr lang="en-US" kern="0" dirty="0" smtClean="0">
              <a:latin typeface="+mn-lt"/>
              <a:cs typeface="+mn-cs"/>
            </a:endParaRPr>
          </a:p>
          <a:p>
            <a:pPr algn="l" eaLnBrk="0" hangingPunct="0">
              <a:spcBef>
                <a:spcPct val="30000"/>
              </a:spcBef>
              <a:defRPr/>
            </a:pPr>
            <a:r>
              <a:rPr lang="en-US" kern="0" dirty="0">
                <a:latin typeface="+mn-lt"/>
                <a:cs typeface="+mn-cs"/>
              </a:rPr>
              <a:t/>
            </a:r>
            <a:br>
              <a:rPr lang="en-US" kern="0" dirty="0">
                <a:latin typeface="+mn-lt"/>
                <a:cs typeface="+mn-cs"/>
              </a:rPr>
            </a:br>
            <a:endParaRPr lang="en-US" kern="0" dirty="0">
              <a:solidFill>
                <a:schemeClr val="accent6"/>
              </a:solidFill>
              <a:latin typeface="+mn-lt"/>
              <a:cs typeface="+mn-cs"/>
            </a:endParaRPr>
          </a:p>
        </p:txBody>
      </p:sp>
      <p:sp>
        <p:nvSpPr>
          <p:cNvPr id="5" name="Textfeld 5"/>
          <p:cNvSpPr txBox="1"/>
          <p:nvPr/>
        </p:nvSpPr>
        <p:spPr>
          <a:xfrm>
            <a:off x="3203848" y="1883438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(1)</a:t>
            </a:r>
            <a:endParaRPr lang="de-DE" dirty="0"/>
          </a:p>
        </p:txBody>
      </p:sp>
      <p:sp>
        <p:nvSpPr>
          <p:cNvPr id="6" name="Textfeld 6"/>
          <p:cNvSpPr txBox="1"/>
          <p:nvPr/>
        </p:nvSpPr>
        <p:spPr>
          <a:xfrm>
            <a:off x="2194560" y="2980718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(2)</a:t>
            </a:r>
            <a:endParaRPr lang="de-DE" dirty="0"/>
          </a:p>
        </p:txBody>
      </p:sp>
      <p:sp>
        <p:nvSpPr>
          <p:cNvPr id="7" name="Textfeld 7"/>
          <p:cNvSpPr txBox="1"/>
          <p:nvPr/>
        </p:nvSpPr>
        <p:spPr>
          <a:xfrm>
            <a:off x="4133088" y="3648456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(3)</a:t>
            </a:r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85216" y="1386268"/>
            <a:ext cx="8018145" cy="2647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 txBox="1">
            <a:spLocks/>
          </p:cNvSpPr>
          <p:nvPr/>
        </p:nvSpPr>
        <p:spPr>
          <a:xfrm>
            <a:off x="596900" y="941832"/>
            <a:ext cx="7861300" cy="27463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0" i="0" u="none" strike="noStrike" kern="0" cap="none" spc="1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Cambria"/>
              </a:rPr>
              <a:t>脚注</a:t>
            </a:r>
            <a:endParaRPr kumimoji="0" lang="de-DE" sz="2100" b="0" i="0" u="none" strike="noStrike" kern="0" cap="none" spc="1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Cambria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731520" y="4239196"/>
            <a:ext cx="7680960" cy="2339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l" eaLnBrk="0" hangingPunct="0">
              <a:spcBef>
                <a:spcPct val="30000"/>
              </a:spcBef>
              <a:defRPr/>
            </a:pPr>
            <a:r>
              <a:rPr lang="zh-CN" altLang="en-US" b="1" kern="0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  <a:t>概述</a:t>
            </a:r>
            <a:r>
              <a:rPr lang="en-US" b="1" kern="0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  <a:t/>
            </a:r>
            <a:br>
              <a:rPr lang="en-US" b="1" kern="0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</a:br>
            <a:r>
              <a:rPr lang="en-US" b="1" kern="0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  <a:t/>
            </a:r>
            <a:br>
              <a:rPr lang="en-US" b="1" kern="0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</a:br>
            <a:r>
              <a:rPr lang="zh-CN" altLang="en-US" b="1" kern="0" dirty="0" smtClean="0">
                <a:solidFill>
                  <a:schemeClr val="accent6"/>
                </a:solidFill>
                <a:latin typeface="宋体" pitchFamily="2" charset="-122"/>
                <a:ea typeface="宋体" pitchFamily="2" charset="-122"/>
              </a:rPr>
              <a:t>浏览内容可分为：</a:t>
            </a:r>
            <a:endParaRPr lang="en-US" kern="0" dirty="0" smtClean="0">
              <a:solidFill>
                <a:schemeClr val="accent4"/>
              </a:solidFill>
              <a:latin typeface="宋体" pitchFamily="2" charset="-122"/>
              <a:ea typeface="宋体" pitchFamily="2" charset="-122"/>
            </a:endParaRPr>
          </a:p>
          <a:p>
            <a:pPr marL="342900" indent="-342900" algn="l" eaLnBrk="0" hangingPunct="0">
              <a:spcBef>
                <a:spcPct val="30000"/>
              </a:spcBef>
              <a:buClr>
                <a:srgbClr val="031D45"/>
              </a:buClr>
              <a:buFont typeface="+mj-lt"/>
              <a:buAutoNum type="arabicPeriod"/>
              <a:defRPr/>
            </a:pPr>
            <a:r>
              <a:rPr lang="zh-CN" altLang="en-US" kern="0" dirty="0" smtClean="0">
                <a:solidFill>
                  <a:schemeClr val="accent4"/>
                </a:solidFill>
                <a:latin typeface="宋体" pitchFamily="2" charset="-122"/>
                <a:ea typeface="宋体" pitchFamily="2" charset="-122"/>
              </a:rPr>
              <a:t>行业</a:t>
            </a:r>
            <a:endParaRPr lang="en-US" altLang="zh-CN" kern="0" dirty="0" smtClean="0">
              <a:solidFill>
                <a:schemeClr val="accent4"/>
              </a:solidFill>
              <a:latin typeface="宋体" pitchFamily="2" charset="-122"/>
              <a:ea typeface="宋体" pitchFamily="2" charset="-122"/>
            </a:endParaRPr>
          </a:p>
          <a:p>
            <a:pPr marL="342900" indent="-342900" algn="l" eaLnBrk="0" hangingPunct="0">
              <a:spcBef>
                <a:spcPct val="30000"/>
              </a:spcBef>
              <a:buClr>
                <a:srgbClr val="031D45"/>
              </a:buClr>
              <a:buFont typeface="+mj-lt"/>
              <a:buAutoNum type="arabicPeriod"/>
              <a:defRPr/>
            </a:pPr>
            <a:r>
              <a:rPr lang="zh-CN" altLang="en-US" kern="0" dirty="0" smtClean="0">
                <a:solidFill>
                  <a:schemeClr val="accent4"/>
                </a:solidFill>
                <a:latin typeface="宋体" pitchFamily="2" charset="-122"/>
                <a:ea typeface="宋体" pitchFamily="2" charset="-122"/>
              </a:rPr>
              <a:t>内容类型</a:t>
            </a:r>
            <a:endParaRPr lang="en-US" altLang="zh-CN" kern="0" dirty="0" smtClean="0">
              <a:solidFill>
                <a:schemeClr val="accent4"/>
              </a:solidFill>
              <a:latin typeface="宋体" pitchFamily="2" charset="-122"/>
              <a:ea typeface="宋体" pitchFamily="2" charset="-122"/>
            </a:endParaRPr>
          </a:p>
          <a:p>
            <a:pPr marL="342900" indent="-342900" algn="l" eaLnBrk="0" hangingPunct="0">
              <a:spcBef>
                <a:spcPct val="30000"/>
              </a:spcBef>
              <a:buClr>
                <a:srgbClr val="031D45"/>
              </a:buClr>
              <a:buFont typeface="+mj-lt"/>
              <a:buAutoNum type="arabicPeriod"/>
              <a:defRPr/>
            </a:pPr>
            <a:r>
              <a:rPr lang="zh-CN" altLang="en-US" kern="0" dirty="0" smtClean="0">
                <a:solidFill>
                  <a:schemeClr val="accent4"/>
                </a:solidFill>
                <a:latin typeface="宋体" pitchFamily="2" charset="-122"/>
                <a:ea typeface="宋体" pitchFamily="2" charset="-122"/>
              </a:rPr>
              <a:t>其他</a:t>
            </a:r>
            <a:r>
              <a:rPr lang="en-US" altLang="zh-CN" kern="0" dirty="0" smtClean="0">
                <a:solidFill>
                  <a:schemeClr val="accent4"/>
                </a:solidFill>
                <a:latin typeface="宋体" pitchFamily="2" charset="-122"/>
                <a:ea typeface="宋体" pitchFamily="2" charset="-122"/>
              </a:rPr>
              <a:t>Springer</a:t>
            </a:r>
            <a:r>
              <a:rPr lang="zh-CN" altLang="en-US" kern="0" dirty="0" smtClean="0">
                <a:solidFill>
                  <a:schemeClr val="accent4"/>
                </a:solidFill>
                <a:latin typeface="宋体" pitchFamily="2" charset="-122"/>
                <a:ea typeface="宋体" pitchFamily="2" charset="-122"/>
              </a:rPr>
              <a:t>链接</a:t>
            </a:r>
            <a:endParaRPr lang="en-US" kern="0" dirty="0" smtClean="0">
              <a:solidFill>
                <a:schemeClr val="accent4"/>
              </a:solidFill>
              <a:latin typeface="宋体" pitchFamily="2" charset="-122"/>
              <a:ea typeface="宋体" pitchFamily="2" charset="-122"/>
            </a:endParaRPr>
          </a:p>
          <a:p>
            <a:pPr marL="342900" indent="-342900" algn="l" eaLnBrk="0" hangingPunct="0">
              <a:spcBef>
                <a:spcPct val="30000"/>
              </a:spcBef>
              <a:buClr>
                <a:srgbClr val="031D45"/>
              </a:buClr>
              <a:buFont typeface="+mj-lt"/>
              <a:buAutoNum type="arabicPeriod"/>
              <a:defRPr/>
            </a:pPr>
            <a:r>
              <a:rPr lang="zh-CN" altLang="en-US" kern="0" dirty="0" smtClean="0">
                <a:solidFill>
                  <a:schemeClr val="accent4"/>
                </a:solidFill>
                <a:latin typeface="宋体" pitchFamily="2" charset="-122"/>
                <a:ea typeface="宋体" pitchFamily="2" charset="-122"/>
              </a:rPr>
              <a:t>协助和联系方式</a:t>
            </a:r>
            <a:endParaRPr lang="en-US" altLang="zh-CN" kern="0" dirty="0" smtClean="0">
              <a:solidFill>
                <a:schemeClr val="accent4"/>
              </a:solidFill>
              <a:latin typeface="宋体" pitchFamily="2" charset="-122"/>
              <a:ea typeface="宋体" pitchFamily="2" charset="-122"/>
            </a:endParaRPr>
          </a:p>
          <a:p>
            <a:pPr marL="342900" indent="-342900" algn="l">
              <a:spcBef>
                <a:spcPct val="30000"/>
              </a:spcBef>
              <a:buClr>
                <a:srgbClr val="031D45"/>
              </a:buClr>
              <a:buFont typeface="+mj-lt"/>
              <a:buAutoNum type="arabicPeriod"/>
              <a:defRPr/>
            </a:pP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已认证的机构和商业伙伴的电话号码</a:t>
            </a:r>
            <a:endParaRPr lang="en-US" kern="0" dirty="0" smtClean="0">
              <a:solidFill>
                <a:schemeClr val="accent4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5" name="Textfeld 7"/>
          <p:cNvSpPr txBox="1"/>
          <p:nvPr/>
        </p:nvSpPr>
        <p:spPr>
          <a:xfrm>
            <a:off x="6766560" y="1459420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(1)</a:t>
            </a:r>
            <a:endParaRPr lang="de-DE" dirty="0"/>
          </a:p>
        </p:txBody>
      </p:sp>
      <p:sp>
        <p:nvSpPr>
          <p:cNvPr id="6" name="Textfeld 8"/>
          <p:cNvSpPr txBox="1"/>
          <p:nvPr/>
        </p:nvSpPr>
        <p:spPr>
          <a:xfrm>
            <a:off x="1572768" y="2190940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(2)</a:t>
            </a:r>
            <a:endParaRPr lang="de-DE" dirty="0"/>
          </a:p>
        </p:txBody>
      </p:sp>
      <p:sp>
        <p:nvSpPr>
          <p:cNvPr id="7" name="Textfeld 9"/>
          <p:cNvSpPr txBox="1"/>
          <p:nvPr/>
        </p:nvSpPr>
        <p:spPr>
          <a:xfrm>
            <a:off x="3584448" y="2190940"/>
            <a:ext cx="436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(3)</a:t>
            </a:r>
            <a:endParaRPr lang="de-DE" dirty="0"/>
          </a:p>
        </p:txBody>
      </p:sp>
      <p:sp>
        <p:nvSpPr>
          <p:cNvPr id="8" name="Textfeld 10"/>
          <p:cNvSpPr txBox="1"/>
          <p:nvPr/>
        </p:nvSpPr>
        <p:spPr>
          <a:xfrm>
            <a:off x="5596128" y="2190940"/>
            <a:ext cx="436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(4)</a:t>
            </a:r>
            <a:endParaRPr lang="de-DE" dirty="0"/>
          </a:p>
        </p:txBody>
      </p:sp>
      <p:sp>
        <p:nvSpPr>
          <p:cNvPr id="10" name="Textfeld 12"/>
          <p:cNvSpPr txBox="1"/>
          <p:nvPr/>
        </p:nvSpPr>
        <p:spPr>
          <a:xfrm>
            <a:off x="365760" y="3685032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(5)</a:t>
            </a:r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SimSun" pitchFamily="2" charset="-122"/>
                <a:ea typeface="SimSun" pitchFamily="2" charset="-122"/>
              </a:rPr>
              <a:t>提问</a:t>
            </a:r>
            <a:r>
              <a:rPr lang="en-US" dirty="0" smtClean="0">
                <a:latin typeface="SimSun" pitchFamily="2" charset="-122"/>
                <a:ea typeface="SimSun" pitchFamily="2" charset="-122"/>
              </a:rPr>
              <a:t>?</a:t>
            </a:r>
            <a:endParaRPr lang="en-US" dirty="0">
              <a:latin typeface="SimSun" pitchFamily="2" charset="-122"/>
              <a:ea typeface="SimSun" pitchFamily="2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57338"/>
            <a:ext cx="7848600" cy="295466"/>
          </a:xfrm>
        </p:spPr>
        <p:txBody>
          <a:bodyPr/>
          <a:lstStyle/>
          <a:p>
            <a:r>
              <a:rPr lang="zh-CN" altLang="en-US" dirty="0" smtClean="0">
                <a:latin typeface="SimSun" pitchFamily="2" charset="-122"/>
                <a:ea typeface="SimSun" pitchFamily="2" charset="-122"/>
              </a:rPr>
              <a:t>如您需要更多信息，请访问</a:t>
            </a:r>
            <a:r>
              <a:rPr lang="en-US" dirty="0" smtClean="0">
                <a:latin typeface="SimSun" pitchFamily="2" charset="-122"/>
                <a:ea typeface="SimSun" pitchFamily="2" charset="-122"/>
              </a:rPr>
              <a:t> springer.com/librarians</a:t>
            </a:r>
            <a:r>
              <a:rPr lang="zh-CN" altLang="en-US" smtClean="0">
                <a:latin typeface="SimSun" pitchFamily="2" charset="-122"/>
                <a:ea typeface="SimSun" pitchFamily="2" charset="-122"/>
              </a:rPr>
              <a:t>或联系我们</a:t>
            </a:r>
            <a:endParaRPr lang="en-US" dirty="0" smtClean="0">
              <a:latin typeface="SimSun" pitchFamily="2" charset="-122"/>
              <a:ea typeface="SimSun" pitchFamily="2" charset="-122"/>
            </a:endParaRPr>
          </a:p>
        </p:txBody>
      </p:sp>
      <p:pic>
        <p:nvPicPr>
          <p:cNvPr id="4" name="Picture 3" descr="question mark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18688" y="2660904"/>
            <a:ext cx="2487054" cy="248705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57338"/>
            <a:ext cx="7848600" cy="984885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zh-CN" altLang="en-US" kern="1200" dirty="0" smtClean="0">
                <a:latin typeface="宋体" pitchFamily="2" charset="-122"/>
                <a:ea typeface="宋体" pitchFamily="2" charset="-122"/>
              </a:rPr>
              <a:t>增加一键下载</a:t>
            </a:r>
            <a:endParaRPr lang="en-US" altLang="zh-CN" kern="1200" dirty="0" smtClean="0">
              <a:latin typeface="宋体" pitchFamily="2" charset="-122"/>
              <a:ea typeface="宋体" pitchFamily="2" charset="-122"/>
            </a:endParaRPr>
          </a:p>
          <a:p>
            <a:pPr>
              <a:spcBef>
                <a:spcPts val="0"/>
              </a:spcBef>
              <a:buNone/>
            </a:pPr>
            <a:r>
              <a:rPr lang="en-US" altLang="zh-CN" kern="1200" dirty="0" smtClean="0">
                <a:latin typeface="宋体" pitchFamily="2" charset="-122"/>
                <a:ea typeface="宋体" pitchFamily="2" charset="-122"/>
              </a:rPr>
              <a:t>   </a:t>
            </a:r>
            <a:r>
              <a:rPr lang="zh-CN" altLang="en-US" kern="1200" dirty="0" smtClean="0">
                <a:latin typeface="宋体" pitchFamily="2" charset="-122"/>
                <a:ea typeface="宋体" pitchFamily="2" charset="-122"/>
              </a:rPr>
              <a:t>整本电子图书功能</a:t>
            </a:r>
            <a:endParaRPr lang="en-US" altLang="zh-CN" kern="1200" dirty="0" smtClean="0">
              <a:latin typeface="宋体" pitchFamily="2" charset="-122"/>
              <a:ea typeface="宋体" pitchFamily="2" charset="-122"/>
            </a:endParaRP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70048" y="1051560"/>
            <a:ext cx="6020181" cy="5541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475488" y="905256"/>
            <a:ext cx="7861300" cy="29623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0" i="0" u="none" strike="noStrike" kern="0" cap="none" spc="1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Cambria"/>
              </a:rPr>
              <a:t>更多新功能：</a:t>
            </a:r>
            <a:endParaRPr kumimoji="0" lang="en-US" sz="2100" b="0" i="0" u="none" strike="noStrike" kern="0" cap="none" spc="10" normalizeH="0" baseline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Cambria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2889504" y="2075688"/>
            <a:ext cx="1572768" cy="329184"/>
          </a:xfrm>
          <a:prstGeom prst="rect">
            <a:avLst/>
          </a:prstGeom>
          <a:solidFill>
            <a:schemeClr val="bg1">
              <a:alpha val="0"/>
            </a:schemeClr>
          </a:solidFill>
          <a:ln w="38100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2889504" y="3319272"/>
            <a:ext cx="1572768" cy="329184"/>
          </a:xfrm>
          <a:prstGeom prst="rect">
            <a:avLst/>
          </a:prstGeom>
          <a:solidFill>
            <a:schemeClr val="bg1">
              <a:alpha val="0"/>
            </a:schemeClr>
          </a:solidFill>
          <a:ln w="38100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304" y="1490472"/>
            <a:ext cx="7848600" cy="1260602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zh-CN" altLang="en-US" kern="1200" dirty="0" smtClean="0">
                <a:latin typeface="宋体" pitchFamily="2" charset="-122"/>
                <a:ea typeface="宋体" pitchFamily="2" charset="-122"/>
              </a:rPr>
              <a:t>相关</a:t>
            </a:r>
            <a:r>
              <a:rPr lang="zh-CN" altLang="en-US" kern="1200" dirty="0" smtClean="0">
                <a:latin typeface="宋体" pitchFamily="2" charset="-122"/>
                <a:ea typeface="宋体" pitchFamily="2" charset="-122"/>
              </a:rPr>
              <a:t>图片及表格可</a:t>
            </a:r>
            <a:endParaRPr lang="en-US" altLang="zh-CN" kern="1200" dirty="0" smtClean="0">
              <a:latin typeface="宋体" pitchFamily="2" charset="-122"/>
              <a:ea typeface="宋体" pitchFamily="2" charset="-122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altLang="zh-CN" kern="1200" dirty="0" smtClean="0">
                <a:latin typeface="宋体" pitchFamily="2" charset="-122"/>
                <a:ea typeface="宋体" pitchFamily="2" charset="-122"/>
              </a:rPr>
              <a:t>   </a:t>
            </a:r>
            <a:r>
              <a:rPr lang="zh-CN" altLang="en-US" kern="1200" dirty="0" smtClean="0">
                <a:latin typeface="宋体" pitchFamily="2" charset="-122"/>
                <a:ea typeface="宋体" pitchFamily="2" charset="-122"/>
              </a:rPr>
              <a:t>以在搜索结果页面</a:t>
            </a:r>
            <a:endParaRPr lang="en-US" altLang="zh-CN" kern="1200" dirty="0" smtClean="0">
              <a:latin typeface="宋体" pitchFamily="2" charset="-122"/>
              <a:ea typeface="宋体" pitchFamily="2" charset="-122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zh-CN" altLang="en-US" kern="1200" dirty="0" smtClean="0">
                <a:latin typeface="宋体" pitchFamily="2" charset="-122"/>
                <a:ea typeface="宋体" pitchFamily="2" charset="-122"/>
              </a:rPr>
              <a:t>   中显示</a:t>
            </a:r>
            <a:endParaRPr lang="en-US" altLang="zh-CN" kern="1200" dirty="0" smtClean="0">
              <a:latin typeface="宋体" pitchFamily="2" charset="-122"/>
              <a:ea typeface="宋体" pitchFamily="2" charset="-122"/>
            </a:endParaRPr>
          </a:p>
          <a:p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475488" y="905256"/>
            <a:ext cx="7861300" cy="29623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0" i="0" u="none" strike="noStrike" kern="0" cap="none" spc="1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Cambria"/>
              </a:rPr>
              <a:t>更多新功能：</a:t>
            </a:r>
            <a:endParaRPr kumimoji="0" lang="en-US" sz="2100" b="0" i="0" u="none" strike="noStrike" kern="0" cap="none" spc="10" normalizeH="0" baseline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Cambria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04288" y="832104"/>
            <a:ext cx="6620255" cy="5336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 bwMode="auto">
          <a:xfrm>
            <a:off x="4096512" y="4526280"/>
            <a:ext cx="4718304" cy="1572768"/>
          </a:xfrm>
          <a:prstGeom prst="rect">
            <a:avLst/>
          </a:prstGeom>
          <a:solidFill>
            <a:srgbClr val="D1DDE9">
              <a:alpha val="0"/>
            </a:srgbClr>
          </a:solidFill>
          <a:ln w="38100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6304" y="4745736"/>
            <a:ext cx="2121408" cy="1256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6" name="Straight Connector 15"/>
          <p:cNvCxnSpPr/>
          <p:nvPr/>
        </p:nvCxnSpPr>
        <p:spPr bwMode="auto">
          <a:xfrm>
            <a:off x="8119872" y="5806440"/>
            <a:ext cx="0" cy="731520"/>
          </a:xfrm>
          <a:prstGeom prst="line">
            <a:avLst/>
          </a:prstGeom>
          <a:solidFill>
            <a:srgbClr val="D1DDE9"/>
          </a:solidFill>
          <a:ln w="9525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 flipH="1">
            <a:off x="1097280" y="6537960"/>
            <a:ext cx="7022592" cy="0"/>
          </a:xfrm>
          <a:prstGeom prst="line">
            <a:avLst/>
          </a:prstGeom>
          <a:solidFill>
            <a:srgbClr val="D1DDE9"/>
          </a:solidFill>
          <a:ln w="9525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Arrow Connector 22"/>
          <p:cNvCxnSpPr/>
          <p:nvPr/>
        </p:nvCxnSpPr>
        <p:spPr bwMode="auto">
          <a:xfrm flipV="1">
            <a:off x="1097280" y="6099048"/>
            <a:ext cx="0" cy="438912"/>
          </a:xfrm>
          <a:prstGeom prst="straightConnector1">
            <a:avLst/>
          </a:prstGeom>
          <a:solidFill>
            <a:srgbClr val="D1DDE9"/>
          </a:solidFill>
          <a:ln w="9525" cap="flat" cmpd="sng" algn="ctr">
            <a:solidFill>
              <a:schemeClr val="hlink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6032" y="2697480"/>
            <a:ext cx="1658544" cy="1579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0" name="Straight Arrow Connector 29"/>
          <p:cNvCxnSpPr/>
          <p:nvPr/>
        </p:nvCxnSpPr>
        <p:spPr bwMode="auto">
          <a:xfrm flipH="1">
            <a:off x="1975104" y="3429000"/>
            <a:ext cx="3401568" cy="0"/>
          </a:xfrm>
          <a:prstGeom prst="straightConnector1">
            <a:avLst/>
          </a:prstGeom>
          <a:solidFill>
            <a:srgbClr val="D1DDE9"/>
          </a:solidFill>
          <a:ln w="9525" cap="flat" cmpd="sng" algn="ctr">
            <a:solidFill>
              <a:schemeClr val="hlink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3" name="Straight Connector 32"/>
          <p:cNvCxnSpPr/>
          <p:nvPr/>
        </p:nvCxnSpPr>
        <p:spPr bwMode="auto">
          <a:xfrm>
            <a:off x="5376672" y="3429000"/>
            <a:ext cx="0" cy="1426464"/>
          </a:xfrm>
          <a:prstGeom prst="line">
            <a:avLst/>
          </a:prstGeom>
          <a:solidFill>
            <a:srgbClr val="D1DDE9"/>
          </a:solidFill>
          <a:ln w="9525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宋体" pitchFamily="2" charset="-122"/>
                <a:ea typeface="宋体" pitchFamily="2" charset="-122"/>
              </a:rPr>
              <a:t>更多新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功能</a:t>
            </a:r>
            <a:r>
              <a:rPr lang="en-US" altLang="zh-CN" dirty="0" smtClean="0">
                <a:latin typeface="宋体" pitchFamily="2" charset="-122"/>
                <a:ea typeface="宋体" pitchFamily="2" charset="-122"/>
              </a:rPr>
              <a:t>: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57338"/>
            <a:ext cx="8534400" cy="2388346"/>
          </a:xfrm>
        </p:spPr>
        <p:txBody>
          <a:bodyPr/>
          <a:lstStyle/>
          <a:p>
            <a:pPr>
              <a:spcBef>
                <a:spcPct val="50000"/>
              </a:spcBef>
              <a:buNone/>
            </a:pPr>
            <a:endParaRPr lang="zh-CN" altLang="en-US" kern="1200" dirty="0" smtClean="0">
              <a:latin typeface="宋体" pitchFamily="2" charset="-122"/>
              <a:ea typeface="宋体" pitchFamily="2" charset="-122"/>
              <a:cs typeface="+mn-cs"/>
            </a:endParaRPr>
          </a:p>
          <a:p>
            <a:pPr>
              <a:spcBef>
                <a:spcPct val="50000"/>
              </a:spcBef>
            </a:pPr>
            <a:r>
              <a:rPr lang="zh-CN" altLang="en-US" kern="1200" dirty="0" smtClean="0">
                <a:latin typeface="宋体" pitchFamily="2" charset="-122"/>
                <a:ea typeface="宋体" pitchFamily="2" charset="-122"/>
                <a:cs typeface="+mn-cs"/>
              </a:rPr>
              <a:t>提供</a:t>
            </a:r>
            <a:r>
              <a:rPr lang="en-US" altLang="zh-CN" kern="1200" dirty="0" smtClean="0">
                <a:latin typeface="宋体" pitchFamily="2" charset="-122"/>
                <a:ea typeface="宋体" pitchFamily="2" charset="-122"/>
                <a:cs typeface="+mn-cs"/>
              </a:rPr>
              <a:t>COUNTER R4</a:t>
            </a:r>
            <a:r>
              <a:rPr lang="zh-CN" altLang="en-US" kern="1200" dirty="0" smtClean="0">
                <a:latin typeface="宋体" pitchFamily="2" charset="-122"/>
                <a:ea typeface="宋体" pitchFamily="2" charset="-122"/>
                <a:cs typeface="+mn-cs"/>
              </a:rPr>
              <a:t>形式的使用情况报告</a:t>
            </a:r>
          </a:p>
          <a:p>
            <a:pPr>
              <a:spcBef>
                <a:spcPct val="50000"/>
              </a:spcBef>
            </a:pPr>
            <a:r>
              <a:rPr lang="zh-CN" altLang="zh-CN" kern="1200" dirty="0" smtClean="0">
                <a:latin typeface="宋体" pitchFamily="2" charset="-122"/>
                <a:ea typeface="宋体" pitchFamily="2" charset="-122"/>
                <a:cs typeface="+mn-cs"/>
              </a:rPr>
              <a:t>提供</a:t>
            </a:r>
            <a:r>
              <a:rPr lang="en-US" altLang="zh-CN" kern="1200" dirty="0">
                <a:latin typeface="宋体" pitchFamily="2" charset="-122"/>
                <a:ea typeface="宋体" pitchFamily="2" charset="-122"/>
                <a:cs typeface="+mn-cs"/>
              </a:rPr>
              <a:t>SUSHI</a:t>
            </a:r>
            <a:r>
              <a:rPr lang="zh-CN" altLang="zh-CN" kern="1200" dirty="0">
                <a:latin typeface="宋体" pitchFamily="2" charset="-122"/>
                <a:ea typeface="宋体" pitchFamily="2" charset="-122"/>
                <a:cs typeface="+mn-cs"/>
              </a:rPr>
              <a:t>协议标准</a:t>
            </a:r>
            <a:endParaRPr lang="en-US" altLang="zh-CN" kern="1200" dirty="0">
              <a:latin typeface="宋体" pitchFamily="2" charset="-122"/>
              <a:ea typeface="宋体" pitchFamily="2" charset="-122"/>
              <a:cs typeface="+mn-cs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n-US" altLang="zh-CN" kern="1200" dirty="0">
                <a:latin typeface="宋体" pitchFamily="2" charset="-122"/>
                <a:ea typeface="宋体" pitchFamily="2" charset="-122"/>
                <a:cs typeface="+mn-cs"/>
              </a:rPr>
              <a:t>   </a:t>
            </a:r>
            <a:r>
              <a:rPr lang="zh-CN" altLang="zh-CN" kern="1200" dirty="0" smtClean="0">
                <a:latin typeface="宋体" pitchFamily="2" charset="-122"/>
                <a:ea typeface="宋体" pitchFamily="2" charset="-122"/>
                <a:cs typeface="+mn-cs"/>
              </a:rPr>
              <a:t>如</a:t>
            </a:r>
            <a:r>
              <a:rPr lang="zh-CN" altLang="zh-CN" kern="1200" dirty="0">
                <a:latin typeface="宋体" pitchFamily="2" charset="-122"/>
                <a:ea typeface="宋体" pitchFamily="2" charset="-122"/>
                <a:cs typeface="+mn-cs"/>
              </a:rPr>
              <a:t>需了解如何使用该项服务，请</a:t>
            </a:r>
            <a:r>
              <a:rPr lang="zh-CN" altLang="zh-CN" kern="1200" dirty="0" smtClean="0">
                <a:latin typeface="宋体" pitchFamily="2" charset="-122"/>
                <a:ea typeface="宋体" pitchFamily="2" charset="-122"/>
                <a:cs typeface="+mn-cs"/>
              </a:rPr>
              <a:t>参见</a:t>
            </a:r>
            <a:r>
              <a:rPr lang="en-US" altLang="zh-CN" u="sng" dirty="0" smtClean="0">
                <a:hlinkClick r:id="rId2"/>
              </a:rPr>
              <a:t>http</a:t>
            </a:r>
            <a:r>
              <a:rPr lang="en-US" altLang="zh-CN" u="sng" dirty="0">
                <a:hlinkClick r:id="rId2"/>
              </a:rPr>
              <a:t>://</a:t>
            </a:r>
            <a:r>
              <a:rPr lang="en-US" altLang="zh-CN" u="sng" dirty="0" smtClean="0">
                <a:hlinkClick r:id="rId2"/>
              </a:rPr>
              <a:t>link.live.springer.com/admin/counter4/faq</a:t>
            </a:r>
            <a:endParaRPr lang="en-US" altLang="zh-CN" u="sng" dirty="0" smtClean="0"/>
          </a:p>
          <a:p>
            <a:pPr marL="0" indent="0">
              <a:spcBef>
                <a:spcPct val="50000"/>
              </a:spcBef>
              <a:buNone/>
            </a:pPr>
            <a:endParaRPr lang="en-US" altLang="zh-CN" u="sng" dirty="0"/>
          </a:p>
          <a:p>
            <a:pPr marL="0" indent="0">
              <a:spcBef>
                <a:spcPct val="50000"/>
              </a:spcBef>
              <a:buNone/>
            </a:pPr>
            <a:endParaRPr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29866262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新平台适应各种移动终端、智能手机</a:t>
            </a:r>
            <a:endParaRPr lang="en-US" altLang="en-US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57338"/>
            <a:ext cx="7848600" cy="295466"/>
          </a:xfrm>
        </p:spPr>
        <p:txBody>
          <a:bodyPr/>
          <a:lstStyle/>
          <a:p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网络响应设计让所有移动设备具有最佳视觉效果</a:t>
            </a:r>
            <a:endParaRPr lang="en-US" dirty="0"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2608" y="2131384"/>
            <a:ext cx="4983424" cy="25777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170432" y="3113716"/>
            <a:ext cx="5058991" cy="33876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35424" y="3977640"/>
            <a:ext cx="2580352" cy="25797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547104" y="3502152"/>
            <a:ext cx="2275683" cy="33558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1316736" y="2880360"/>
            <a:ext cx="2252540" cy="338554"/>
          </a:xfrm>
          <a:prstGeom prst="rect">
            <a:avLst/>
          </a:prstGeom>
          <a:solidFill>
            <a:schemeClr val="bg1"/>
          </a:solidFill>
          <a:ln>
            <a:solidFill>
              <a:srgbClr val="031D45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zh-CN" altLang="en-US" b="1" dirty="0" smtClean="0">
                <a:latin typeface="宋体" pitchFamily="2" charset="-122"/>
                <a:ea typeface="宋体" pitchFamily="2" charset="-122"/>
                <a:cs typeface="Calibri" pitchFamily="34" charset="0"/>
              </a:rPr>
              <a:t>平板电脑（终端）桌面</a:t>
            </a:r>
            <a:endParaRPr lang="en-US" altLang="en-US" b="1" dirty="0" smtClean="0">
              <a:latin typeface="宋体" pitchFamily="2" charset="-122"/>
              <a:ea typeface="宋体" pitchFamily="2" charset="-122"/>
              <a:cs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9184" y="1892808"/>
            <a:ext cx="1425390" cy="338554"/>
          </a:xfrm>
          <a:prstGeom prst="rect">
            <a:avLst/>
          </a:prstGeom>
          <a:solidFill>
            <a:schemeClr val="bg1"/>
          </a:solidFill>
          <a:ln>
            <a:solidFill>
              <a:srgbClr val="031D45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zh-CN" altLang="en-US" b="1" dirty="0" smtClean="0">
                <a:latin typeface="宋体" pitchFamily="2" charset="-122"/>
                <a:ea typeface="宋体" pitchFamily="2" charset="-122"/>
                <a:cs typeface="Calibri" pitchFamily="34" charset="0"/>
              </a:rPr>
              <a:t>普通电脑桌面</a:t>
            </a:r>
            <a:endParaRPr lang="en-US" b="1" dirty="0">
              <a:latin typeface="宋体" pitchFamily="2" charset="-122"/>
              <a:ea typeface="宋体" pitchFamily="2" charset="-122"/>
              <a:cs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56832" y="3209544"/>
            <a:ext cx="1529586" cy="338554"/>
          </a:xfrm>
          <a:prstGeom prst="rect">
            <a:avLst/>
          </a:prstGeom>
          <a:solidFill>
            <a:schemeClr val="bg1"/>
          </a:solidFill>
          <a:ln>
            <a:solidFill>
              <a:srgbClr val="031D45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zh-CN" altLang="en-US" b="1" dirty="0" smtClean="0">
                <a:latin typeface="宋体" pitchFamily="2" charset="-122"/>
                <a:ea typeface="宋体" pitchFamily="2" charset="-122"/>
                <a:cs typeface="Calibri" pitchFamily="34" charset="0"/>
              </a:rPr>
              <a:t>手机</a:t>
            </a:r>
            <a:r>
              <a:rPr lang="en-US" altLang="zh-CN" b="1" dirty="0" smtClean="0">
                <a:latin typeface="宋体" pitchFamily="2" charset="-122"/>
                <a:ea typeface="宋体" pitchFamily="2" charset="-122"/>
                <a:cs typeface="Calibri" pitchFamily="34" charset="0"/>
              </a:rPr>
              <a:t>-</a:t>
            </a:r>
            <a:r>
              <a:rPr lang="zh-CN" altLang="en-US" b="1" dirty="0" smtClean="0">
                <a:latin typeface="宋体" pitchFamily="2" charset="-122"/>
                <a:ea typeface="宋体" pitchFamily="2" charset="-122"/>
                <a:cs typeface="Calibri" pitchFamily="34" charset="0"/>
              </a:rPr>
              <a:t>竖版桌面</a:t>
            </a:r>
            <a:endParaRPr lang="en-US" altLang="en-US" b="1" dirty="0">
              <a:latin typeface="宋体" pitchFamily="2" charset="-122"/>
              <a:ea typeface="宋体" pitchFamily="2" charset="-122"/>
              <a:cs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00" y="3675662"/>
            <a:ext cx="1529586" cy="338554"/>
          </a:xfrm>
          <a:prstGeom prst="rect">
            <a:avLst/>
          </a:prstGeom>
          <a:solidFill>
            <a:schemeClr val="bg1"/>
          </a:solidFill>
          <a:ln>
            <a:solidFill>
              <a:srgbClr val="031D45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zh-CN" altLang="en-US" b="1" dirty="0" smtClean="0">
                <a:latin typeface="宋体" pitchFamily="2" charset="-122"/>
                <a:ea typeface="宋体" pitchFamily="2" charset="-122"/>
                <a:cs typeface="Calibri" pitchFamily="34" charset="0"/>
              </a:rPr>
              <a:t>手机</a:t>
            </a:r>
            <a:r>
              <a:rPr lang="en-US" altLang="zh-CN" b="1" dirty="0" smtClean="0">
                <a:latin typeface="宋体" pitchFamily="2" charset="-122"/>
                <a:ea typeface="宋体" pitchFamily="2" charset="-122"/>
                <a:cs typeface="Calibri" pitchFamily="34" charset="0"/>
              </a:rPr>
              <a:t>-</a:t>
            </a:r>
            <a:r>
              <a:rPr lang="zh-CN" altLang="en-US" b="1" dirty="0" smtClean="0">
                <a:latin typeface="宋体" pitchFamily="2" charset="-122"/>
                <a:ea typeface="宋体" pitchFamily="2" charset="-122"/>
                <a:cs typeface="Calibri" pitchFamily="34" charset="0"/>
              </a:rPr>
              <a:t>横版桌面</a:t>
            </a:r>
            <a:endParaRPr lang="en-US" altLang="en-US" b="1" dirty="0">
              <a:latin typeface="宋体" pitchFamily="2" charset="-122"/>
              <a:ea typeface="宋体" pitchFamily="2" charset="-122"/>
              <a:cs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2" grpId="0" animBg="1"/>
    </p:bldLst>
  </p:timing>
</p:sld>
</file>

<file path=ppt/theme/theme1.xml><?xml version="1.0" encoding="utf-8"?>
<a:theme xmlns:a="http://schemas.openxmlformats.org/drawingml/2006/main" name="SPRINGER_ssbm_E">
  <a:themeElements>
    <a:clrScheme name="Benutzerdefiniert 1">
      <a:dk1>
        <a:srgbClr val="000000"/>
      </a:dk1>
      <a:lt1>
        <a:srgbClr val="FFFFFF"/>
      </a:lt1>
      <a:dk2>
        <a:srgbClr val="00264D"/>
      </a:dk2>
      <a:lt2>
        <a:srgbClr val="E1E1E6"/>
      </a:lt2>
      <a:accent1>
        <a:srgbClr val="FEB07E"/>
      </a:accent1>
      <a:accent2>
        <a:srgbClr val="F76013"/>
      </a:accent2>
      <a:accent3>
        <a:srgbClr val="FFFFFF"/>
      </a:accent3>
      <a:accent4>
        <a:srgbClr val="00264D"/>
      </a:accent4>
      <a:accent5>
        <a:srgbClr val="FED4C0"/>
      </a:accent5>
      <a:accent6>
        <a:srgbClr val="E05610"/>
      </a:accent6>
      <a:hlink>
        <a:srgbClr val="F6822D"/>
      </a:hlink>
      <a:folHlink>
        <a:srgbClr val="A4A4AA"/>
      </a:folHlink>
    </a:clrScheme>
    <a:fontScheme name="SPRINGER_ssbm_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D1DDE9"/>
        </a:solidFill>
        <a:ln w="9525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D1DDE9"/>
        </a:solidFill>
        <a:ln w="9525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PRINGER_ssbm_E 1">
        <a:dk1>
          <a:srgbClr val="000000"/>
        </a:dk1>
        <a:lt1>
          <a:srgbClr val="FFFFFF"/>
        </a:lt1>
        <a:dk2>
          <a:srgbClr val="002143"/>
        </a:dk2>
        <a:lt2>
          <a:srgbClr val="CCCCD2"/>
        </a:lt2>
        <a:accent1>
          <a:srgbClr val="FF9A6E"/>
        </a:accent1>
        <a:accent2>
          <a:srgbClr val="F76013"/>
        </a:accent2>
        <a:accent3>
          <a:srgbClr val="FFFFFF"/>
        </a:accent3>
        <a:accent4>
          <a:srgbClr val="000000"/>
        </a:accent4>
        <a:accent5>
          <a:srgbClr val="FFCABA"/>
        </a:accent5>
        <a:accent6>
          <a:srgbClr val="E05610"/>
        </a:accent6>
        <a:hlink>
          <a:srgbClr val="FFCAB0"/>
        </a:hlink>
        <a:folHlink>
          <a:srgbClr val="A5A5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5FB64358540F044B062435D8FC8C71E" ma:contentTypeVersion="7" ma:contentTypeDescription="Create a new document." ma:contentTypeScope="" ma:versionID="9d38652571a37a44822d814876387bd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6cb3ebd254fe635dbe1257546e75423b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F51CE6D-3B70-4094-82DF-DAB0A47E6E6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8AD5E18-A34E-458D-B640-8B90B506AAC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9AA13DB0-149E-4301-8553-382AE955344A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SPRINGER_ssbm_E</Template>
  <TotalTime>4779</TotalTime>
  <Words>1991</Words>
  <Application>Microsoft Office PowerPoint</Application>
  <PresentationFormat>On-screen Show (4:3)</PresentationFormat>
  <Paragraphs>534</Paragraphs>
  <Slides>58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59" baseType="lpstr">
      <vt:lpstr>SPRINGER_ssbm_E</vt:lpstr>
      <vt:lpstr> SpringerLink新平台</vt:lpstr>
      <vt:lpstr>Slide 2</vt:lpstr>
      <vt:lpstr>新平台速度更快</vt:lpstr>
      <vt:lpstr>新平台添加了更多新功能:</vt:lpstr>
      <vt:lpstr>更多新功能：</vt:lpstr>
      <vt:lpstr>Slide 6</vt:lpstr>
      <vt:lpstr>Slide 7</vt:lpstr>
      <vt:lpstr>更多新功能:</vt:lpstr>
      <vt:lpstr>新平台适应各种移动终端、智能手机</vt:lpstr>
      <vt:lpstr>Slide 10</vt:lpstr>
      <vt:lpstr>主页</vt:lpstr>
      <vt:lpstr>主页</vt:lpstr>
      <vt:lpstr>主页: 可识别用户 VS 匿名用户</vt:lpstr>
      <vt:lpstr>机构/ Athens 登录</vt:lpstr>
      <vt:lpstr>主页- 匿名用户</vt:lpstr>
      <vt:lpstr>主页 – 可识别的机构用户 </vt:lpstr>
      <vt:lpstr>机构标识</vt:lpstr>
      <vt:lpstr>搜索</vt:lpstr>
      <vt:lpstr>高级搜索选项</vt:lpstr>
      <vt:lpstr>浏览</vt:lpstr>
      <vt:lpstr>搜索结果页面</vt:lpstr>
      <vt:lpstr>搜索结果页面</vt:lpstr>
      <vt:lpstr>搜索结果页面</vt:lpstr>
      <vt:lpstr>搜索结果页面</vt:lpstr>
      <vt:lpstr>搜索结果页面</vt:lpstr>
      <vt:lpstr>Slide 26</vt:lpstr>
      <vt:lpstr>Slide 27</vt:lpstr>
      <vt:lpstr>产品页面</vt:lpstr>
      <vt:lpstr>开放获取标记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提问?</vt:lpstr>
    </vt:vector>
  </TitlesOfParts>
  <Company>The Cakov Group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Library Advisory Board Meeting - Mexico  The Diplomat Golf Resort &amp; Spa Miami, Florida May 12 - 16, 2012</dc:title>
  <dc:creator>Ramon</dc:creator>
  <cp:lastModifiedBy>sun01</cp:lastModifiedBy>
  <cp:revision>892</cp:revision>
  <cp:lastPrinted>2005-10-12T14:17:50Z</cp:lastPrinted>
  <dcterms:created xsi:type="dcterms:W3CDTF">2012-05-11T17:53:52Z</dcterms:created>
  <dcterms:modified xsi:type="dcterms:W3CDTF">2014-03-20T02:20:41Z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0x01010055FB64358540F044B062435D8FC8C71E</vt:lpwstr>
  </property>
</Properties>
</file>